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7.xml" ContentType="application/vnd.openxmlformats-officedocument.presentationml.notesSlide+xml"/>
  <Override PartName="/ppt/theme/themeOverride2.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68" r:id="rId5"/>
  </p:sldMasterIdLst>
  <p:notesMasterIdLst>
    <p:notesMasterId r:id="rId55"/>
  </p:notesMasterIdLst>
  <p:sldIdLst>
    <p:sldId id="295" r:id="rId6"/>
    <p:sldId id="324" r:id="rId7"/>
    <p:sldId id="305" r:id="rId8"/>
    <p:sldId id="282" r:id="rId9"/>
    <p:sldId id="283" r:id="rId10"/>
    <p:sldId id="288" r:id="rId11"/>
    <p:sldId id="309" r:id="rId12"/>
    <p:sldId id="325" r:id="rId13"/>
    <p:sldId id="264" r:id="rId14"/>
    <p:sldId id="296" r:id="rId15"/>
    <p:sldId id="308" r:id="rId16"/>
    <p:sldId id="281" r:id="rId17"/>
    <p:sldId id="269" r:id="rId18"/>
    <p:sldId id="268" r:id="rId19"/>
    <p:sldId id="312" r:id="rId20"/>
    <p:sldId id="297" r:id="rId21"/>
    <p:sldId id="304" r:id="rId22"/>
    <p:sldId id="327" r:id="rId23"/>
    <p:sldId id="332" r:id="rId24"/>
    <p:sldId id="319" r:id="rId25"/>
    <p:sldId id="322" r:id="rId26"/>
    <p:sldId id="265" r:id="rId27"/>
    <p:sldId id="299" r:id="rId28"/>
    <p:sldId id="298" r:id="rId29"/>
    <p:sldId id="316" r:id="rId30"/>
    <p:sldId id="328" r:id="rId31"/>
    <p:sldId id="330" r:id="rId32"/>
    <p:sldId id="317" r:id="rId33"/>
    <p:sldId id="323" r:id="rId34"/>
    <p:sldId id="272" r:id="rId35"/>
    <p:sldId id="314" r:id="rId36"/>
    <p:sldId id="300" r:id="rId37"/>
    <p:sldId id="301" r:id="rId38"/>
    <p:sldId id="315" r:id="rId39"/>
    <p:sldId id="329" r:id="rId40"/>
    <p:sldId id="331" r:id="rId41"/>
    <p:sldId id="318" r:id="rId42"/>
    <p:sldId id="278" r:id="rId43"/>
    <p:sldId id="279" r:id="rId44"/>
    <p:sldId id="280" r:id="rId45"/>
    <p:sldId id="302" r:id="rId46"/>
    <p:sldId id="303" r:id="rId47"/>
    <p:sldId id="277" r:id="rId48"/>
    <p:sldId id="320" r:id="rId49"/>
    <p:sldId id="306" r:id="rId50"/>
    <p:sldId id="307" r:id="rId51"/>
    <p:sldId id="310" r:id="rId52"/>
    <p:sldId id="313" r:id="rId53"/>
    <p:sldId id="3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amble" id="{CDF59566-8FFF-470E-8FB4-E4EC6591D497}">
          <p14:sldIdLst>
            <p14:sldId id="295"/>
            <p14:sldId id="324"/>
            <p14:sldId id="305"/>
            <p14:sldId id="282"/>
          </p14:sldIdLst>
        </p14:section>
        <p14:section name="Session Objectives" id="{B7770B48-F2C3-458F-BE96-E1AFF0481874}">
          <p14:sldIdLst>
            <p14:sldId id="283"/>
            <p14:sldId id="288"/>
          </p14:sldIdLst>
        </p14:section>
        <p14:section name="Introduction" id="{BD5ACE56-9476-428F-84C3-634560D6BBFE}">
          <p14:sldIdLst>
            <p14:sldId id="309"/>
            <p14:sldId id="325"/>
            <p14:sldId id="264"/>
            <p14:sldId id="296"/>
            <p14:sldId id="308"/>
            <p14:sldId id="281"/>
          </p14:sldIdLst>
        </p14:section>
        <p14:section name="Azure Machine Learning service" id="{51075B04-7B7A-4EDA-8F26-004B0D49E7A4}">
          <p14:sldIdLst>
            <p14:sldId id="269"/>
            <p14:sldId id="268"/>
            <p14:sldId id="312"/>
            <p14:sldId id="297"/>
            <p14:sldId id="304"/>
            <p14:sldId id="327"/>
            <p14:sldId id="332"/>
            <p14:sldId id="319"/>
          </p14:sldIdLst>
        </p14:section>
        <p14:section name="Azure Machine Learning Studio" id="{1822C1EC-728C-435B-ABA0-A07162F261F6}">
          <p14:sldIdLst>
            <p14:sldId id="322"/>
            <p14:sldId id="265"/>
            <p14:sldId id="299"/>
            <p14:sldId id="298"/>
            <p14:sldId id="316"/>
            <p14:sldId id="328"/>
            <p14:sldId id="330"/>
            <p14:sldId id="317"/>
          </p14:sldIdLst>
        </p14:section>
        <p14:section name="Azure Databricks" id="{5BC450A2-EEC9-45EA-97DC-D2D99C929F87}">
          <p14:sldIdLst>
            <p14:sldId id="323"/>
            <p14:sldId id="272"/>
            <p14:sldId id="314"/>
            <p14:sldId id="300"/>
            <p14:sldId id="301"/>
            <p14:sldId id="315"/>
            <p14:sldId id="329"/>
            <p14:sldId id="331"/>
            <p14:sldId id="318"/>
          </p14:sldIdLst>
        </p14:section>
        <p14:section name="DSVM" id="{5E77E2F1-A716-46FE-A7F6-6F8CFB38157E}">
          <p14:sldIdLst>
            <p14:sldId id="278"/>
            <p14:sldId id="279"/>
            <p14:sldId id="280"/>
            <p14:sldId id="302"/>
            <p14:sldId id="303"/>
          </p14:sldIdLst>
        </p14:section>
        <p14:section name="SSMLS" id="{E42C9705-DEE3-45F1-B334-12D9AB202B66}">
          <p14:sldIdLst>
            <p14:sldId id="277"/>
            <p14:sldId id="320"/>
            <p14:sldId id="306"/>
            <p14:sldId id="307"/>
          </p14:sldIdLst>
        </p14:section>
        <p14:section name="Outro" id="{E00E4A09-F856-49B7-B879-969A79A98259}">
          <p14:sldIdLst>
            <p14:sldId id="310"/>
            <p14:sldId id="313"/>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591"/>
    <a:srgbClr val="86A1C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B50161-1F93-4017-B326-47CC636204C3}" v="125" dt="2020-01-07T16:33:35.2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5" d="100"/>
          <a:sy n="85" d="100"/>
        </p:scale>
        <p:origin x="63" y="7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McGovern" userId="b43188f4-c9e7-4444-8a6f-197eec7e0198" providerId="ADAL" clId="{18526AF3-9082-4074-A8AE-5780EA9326CB}"/>
    <pc:docChg chg="undo redo custSel delSld modSld modSection">
      <pc:chgData name="Tony McGovern" userId="b43188f4-c9e7-4444-8a6f-197eec7e0198" providerId="ADAL" clId="{18526AF3-9082-4074-A8AE-5780EA9326CB}" dt="2019-12-14T13:38:09.776" v="141" actId="20577"/>
      <pc:docMkLst>
        <pc:docMk/>
      </pc:docMkLst>
      <pc:sldChg chg="addSp delSp">
        <pc:chgData name="Tony McGovern" userId="b43188f4-c9e7-4444-8a6f-197eec7e0198" providerId="ADAL" clId="{18526AF3-9082-4074-A8AE-5780EA9326CB}" dt="2019-12-14T12:01:54.644" v="103"/>
        <pc:sldMkLst>
          <pc:docMk/>
          <pc:sldMk cId="412359338" sldId="317"/>
        </pc:sldMkLst>
        <pc:spChg chg="add">
          <ac:chgData name="Tony McGovern" userId="b43188f4-c9e7-4444-8a6f-197eec7e0198" providerId="ADAL" clId="{18526AF3-9082-4074-A8AE-5780EA9326CB}" dt="2019-12-14T12:01:54.644" v="103"/>
          <ac:spMkLst>
            <pc:docMk/>
            <pc:sldMk cId="412359338" sldId="317"/>
            <ac:spMk id="4" creationId="{45E7611E-596C-4F6A-9FD3-469BDE2A90B6}"/>
          </ac:spMkLst>
        </pc:spChg>
        <pc:spChg chg="del">
          <ac:chgData name="Tony McGovern" userId="b43188f4-c9e7-4444-8a6f-197eec7e0198" providerId="ADAL" clId="{18526AF3-9082-4074-A8AE-5780EA9326CB}" dt="2019-12-14T12:01:54.205" v="102" actId="478"/>
          <ac:spMkLst>
            <pc:docMk/>
            <pc:sldMk cId="412359338" sldId="317"/>
            <ac:spMk id="5" creationId="{E2519204-2EA0-4581-857F-C41E534078C0}"/>
          </ac:spMkLst>
        </pc:spChg>
      </pc:sldChg>
      <pc:sldChg chg="addSp delSp">
        <pc:chgData name="Tony McGovern" userId="b43188f4-c9e7-4444-8a6f-197eec7e0198" providerId="ADAL" clId="{18526AF3-9082-4074-A8AE-5780EA9326CB}" dt="2019-12-14T12:02:01.928" v="105"/>
        <pc:sldMkLst>
          <pc:docMk/>
          <pc:sldMk cId="444434763" sldId="318"/>
        </pc:sldMkLst>
        <pc:spChg chg="add">
          <ac:chgData name="Tony McGovern" userId="b43188f4-c9e7-4444-8a6f-197eec7e0198" providerId="ADAL" clId="{18526AF3-9082-4074-A8AE-5780EA9326CB}" dt="2019-12-14T12:02:01.928" v="105"/>
          <ac:spMkLst>
            <pc:docMk/>
            <pc:sldMk cId="444434763" sldId="318"/>
            <ac:spMk id="4" creationId="{602FFDE2-70F0-4188-A141-79B1599A0E55}"/>
          </ac:spMkLst>
        </pc:spChg>
        <pc:spChg chg="del">
          <ac:chgData name="Tony McGovern" userId="b43188f4-c9e7-4444-8a6f-197eec7e0198" providerId="ADAL" clId="{18526AF3-9082-4074-A8AE-5780EA9326CB}" dt="2019-12-14T12:02:01.569" v="104" actId="478"/>
          <ac:spMkLst>
            <pc:docMk/>
            <pc:sldMk cId="444434763" sldId="318"/>
            <ac:spMk id="5" creationId="{E2519204-2EA0-4581-857F-C41E534078C0}"/>
          </ac:spMkLst>
        </pc:spChg>
      </pc:sldChg>
      <pc:sldChg chg="modSp">
        <pc:chgData name="Tony McGovern" userId="b43188f4-c9e7-4444-8a6f-197eec7e0198" providerId="ADAL" clId="{18526AF3-9082-4074-A8AE-5780EA9326CB}" dt="2019-12-14T12:01:41.135" v="101" actId="14100"/>
        <pc:sldMkLst>
          <pc:docMk/>
          <pc:sldMk cId="1093258532" sldId="319"/>
        </pc:sldMkLst>
        <pc:spChg chg="mod">
          <ac:chgData name="Tony McGovern" userId="b43188f4-c9e7-4444-8a6f-197eec7e0198" providerId="ADAL" clId="{18526AF3-9082-4074-A8AE-5780EA9326CB}" dt="2019-12-14T12:01:41.135" v="101" actId="14100"/>
          <ac:spMkLst>
            <pc:docMk/>
            <pc:sldMk cId="1093258532" sldId="319"/>
            <ac:spMk id="5" creationId="{E2519204-2EA0-4581-857F-C41E534078C0}"/>
          </ac:spMkLst>
        </pc:spChg>
      </pc:sldChg>
      <pc:sldChg chg="modSp">
        <pc:chgData name="Tony McGovern" userId="b43188f4-c9e7-4444-8a6f-197eec7e0198" providerId="ADAL" clId="{18526AF3-9082-4074-A8AE-5780EA9326CB}" dt="2019-12-14T13:38:09.776" v="141" actId="20577"/>
        <pc:sldMkLst>
          <pc:docMk/>
          <pc:sldMk cId="4051853712" sldId="320"/>
        </pc:sldMkLst>
        <pc:spChg chg="mod">
          <ac:chgData name="Tony McGovern" userId="b43188f4-c9e7-4444-8a6f-197eec7e0198" providerId="ADAL" clId="{18526AF3-9082-4074-A8AE-5780EA9326CB}" dt="2019-12-14T13:38:09.776" v="141" actId="20577"/>
          <ac:spMkLst>
            <pc:docMk/>
            <pc:sldMk cId="4051853712" sldId="320"/>
            <ac:spMk id="3" creationId="{8617A375-63AF-4353-9A4C-E1D352C5B475}"/>
          </ac:spMkLst>
        </pc:spChg>
      </pc:sldChg>
      <pc:sldChg chg="del">
        <pc:chgData name="Tony McGovern" userId="b43188f4-c9e7-4444-8a6f-197eec7e0198" providerId="ADAL" clId="{18526AF3-9082-4074-A8AE-5780EA9326CB}" dt="2019-12-14T13:36:37.321" v="130" actId="47"/>
        <pc:sldMkLst>
          <pc:docMk/>
          <pc:sldMk cId="1421576211" sldId="321"/>
        </pc:sldMkLst>
      </pc:sldChg>
    </pc:docChg>
  </pc:docChgLst>
  <pc:docChgLst>
    <pc:chgData name="Tony McGovern" userId="b43188f4-c9e7-4444-8a6f-197eec7e0198" providerId="ADAL" clId="{F7B50161-1F93-4017-B326-47CC636204C3}"/>
    <pc:docChg chg="undo custSel mod addSld delSld modSld sldOrd modMainMaster modSection">
      <pc:chgData name="Tony McGovern" userId="b43188f4-c9e7-4444-8a6f-197eec7e0198" providerId="ADAL" clId="{F7B50161-1F93-4017-B326-47CC636204C3}" dt="2020-01-07T16:33:35.275" v="306" actId="20577"/>
      <pc:docMkLst>
        <pc:docMk/>
      </pc:docMkLst>
      <pc:sldChg chg="addSp modSp delDesignElem">
        <pc:chgData name="Tony McGovern" userId="b43188f4-c9e7-4444-8a6f-197eec7e0198" providerId="ADAL" clId="{F7B50161-1F93-4017-B326-47CC636204C3}" dt="2020-01-07T16:01:27.869" v="137" actId="27636"/>
        <pc:sldMkLst>
          <pc:docMk/>
          <pc:sldMk cId="2576747734" sldId="264"/>
        </pc:sldMkLst>
        <pc:spChg chg="mod">
          <ac:chgData name="Tony McGovern" userId="b43188f4-c9e7-4444-8a6f-197eec7e0198" providerId="ADAL" clId="{F7B50161-1F93-4017-B326-47CC636204C3}" dt="2020-01-07T15:05:03.703" v="96"/>
          <ac:spMkLst>
            <pc:docMk/>
            <pc:sldMk cId="2576747734" sldId="264"/>
            <ac:spMk id="2" creationId="{C234C5A5-3357-4908-8F51-075EF5A0C3FA}"/>
          </ac:spMkLst>
        </pc:spChg>
        <pc:spChg chg="mod">
          <ac:chgData name="Tony McGovern" userId="b43188f4-c9e7-4444-8a6f-197eec7e0198" providerId="ADAL" clId="{F7B50161-1F93-4017-B326-47CC636204C3}" dt="2020-01-07T16:01:27.869" v="137" actId="27636"/>
          <ac:spMkLst>
            <pc:docMk/>
            <pc:sldMk cId="2576747734" sldId="264"/>
            <ac:spMk id="13" creationId="{6EBDDC72-D0D8-4116-9BD9-6AAB78B8EB6C}"/>
          </ac:spMkLst>
        </pc:spChg>
        <pc:spChg chg="add mod">
          <ac:chgData name="Tony McGovern" userId="b43188f4-c9e7-4444-8a6f-197eec7e0198" providerId="ADAL" clId="{F7B50161-1F93-4017-B326-47CC636204C3}" dt="2020-01-07T15:05:03.703" v="96"/>
          <ac:spMkLst>
            <pc:docMk/>
            <pc:sldMk cId="2576747734" sldId="264"/>
            <ac:spMk id="35" creationId="{A5711A0E-A428-4ED1-96CB-33D69FD842E4}"/>
          </ac:spMkLst>
        </pc:spChg>
        <pc:graphicFrameChg chg="mod">
          <ac:chgData name="Tony McGovern" userId="b43188f4-c9e7-4444-8a6f-197eec7e0198" providerId="ADAL" clId="{F7B50161-1F93-4017-B326-47CC636204C3}" dt="2020-01-07T15:05:03.703" v="96"/>
          <ac:graphicFrameMkLst>
            <pc:docMk/>
            <pc:sldMk cId="2576747734" sldId="264"/>
            <ac:graphicFrameMk id="4" creationId="{211438C2-C074-4756-A485-BB93F6ABD514}"/>
          </ac:graphicFrameMkLst>
        </pc:graphicFrameChg>
        <pc:picChg chg="mod">
          <ac:chgData name="Tony McGovern" userId="b43188f4-c9e7-4444-8a6f-197eec7e0198" providerId="ADAL" clId="{F7B50161-1F93-4017-B326-47CC636204C3}" dt="2020-01-07T15:05:03.703" v="96"/>
          <ac:picMkLst>
            <pc:docMk/>
            <pc:sldMk cId="2576747734" sldId="264"/>
            <ac:picMk id="3" creationId="{AEA10E52-1A2E-405C-AD8E-76229B6D6B63}"/>
          </ac:picMkLst>
        </pc:picChg>
        <pc:picChg chg="mod">
          <ac:chgData name="Tony McGovern" userId="b43188f4-c9e7-4444-8a6f-197eec7e0198" providerId="ADAL" clId="{F7B50161-1F93-4017-B326-47CC636204C3}" dt="2020-01-07T15:05:03.703" v="96"/>
          <ac:picMkLst>
            <pc:docMk/>
            <pc:sldMk cId="2576747734" sldId="264"/>
            <ac:picMk id="5" creationId="{30C77B04-9C1F-404A-8E1E-850B78FEB87C}"/>
          </ac:picMkLst>
        </pc:picChg>
        <pc:picChg chg="mod">
          <ac:chgData name="Tony McGovern" userId="b43188f4-c9e7-4444-8a6f-197eec7e0198" providerId="ADAL" clId="{F7B50161-1F93-4017-B326-47CC636204C3}" dt="2020-01-07T15:05:03.703" v="96"/>
          <ac:picMkLst>
            <pc:docMk/>
            <pc:sldMk cId="2576747734" sldId="264"/>
            <ac:picMk id="9" creationId="{C8984121-47D4-46C8-95BA-343878EAFFE4}"/>
          </ac:picMkLst>
        </pc:picChg>
        <pc:picChg chg="mod">
          <ac:chgData name="Tony McGovern" userId="b43188f4-c9e7-4444-8a6f-197eec7e0198" providerId="ADAL" clId="{F7B50161-1F93-4017-B326-47CC636204C3}" dt="2020-01-07T15:05:03.703" v="96"/>
          <ac:picMkLst>
            <pc:docMk/>
            <pc:sldMk cId="2576747734" sldId="264"/>
            <ac:picMk id="10" creationId="{C1F41CA2-AEA4-4EF7-8833-EDB953AF6382}"/>
          </ac:picMkLst>
        </pc:picChg>
        <pc:picChg chg="mod">
          <ac:chgData name="Tony McGovern" userId="b43188f4-c9e7-4444-8a6f-197eec7e0198" providerId="ADAL" clId="{F7B50161-1F93-4017-B326-47CC636204C3}" dt="2020-01-07T15:05:03.703" v="96"/>
          <ac:picMkLst>
            <pc:docMk/>
            <pc:sldMk cId="2576747734" sldId="264"/>
            <ac:picMk id="11" creationId="{1B0CD9A2-E3C2-4E8E-A22C-E5C344138C39}"/>
          </ac:picMkLst>
        </pc:picChg>
        <pc:picChg chg="mod">
          <ac:chgData name="Tony McGovern" userId="b43188f4-c9e7-4444-8a6f-197eec7e0198" providerId="ADAL" clId="{F7B50161-1F93-4017-B326-47CC636204C3}" dt="2020-01-07T15:05:03.703" v="96"/>
          <ac:picMkLst>
            <pc:docMk/>
            <pc:sldMk cId="2576747734" sldId="264"/>
            <ac:picMk id="12" creationId="{BDA7914B-DB37-476F-822C-B6F114BFE6B7}"/>
          </ac:picMkLst>
        </pc:picChg>
      </pc:sldChg>
      <pc:sldChg chg="modSp">
        <pc:chgData name="Tony McGovern" userId="b43188f4-c9e7-4444-8a6f-197eec7e0198" providerId="ADAL" clId="{F7B50161-1F93-4017-B326-47CC636204C3}" dt="2020-01-07T15:05:03.703" v="96"/>
        <pc:sldMkLst>
          <pc:docMk/>
          <pc:sldMk cId="697296537" sldId="265"/>
        </pc:sldMkLst>
        <pc:spChg chg="mod">
          <ac:chgData name="Tony McGovern" userId="b43188f4-c9e7-4444-8a6f-197eec7e0198" providerId="ADAL" clId="{F7B50161-1F93-4017-B326-47CC636204C3}" dt="2020-01-07T15:05:03.703" v="96"/>
          <ac:spMkLst>
            <pc:docMk/>
            <pc:sldMk cId="697296537" sldId="265"/>
            <ac:spMk id="3" creationId="{8617A375-63AF-4353-9A4C-E1D352C5B475}"/>
          </ac:spMkLst>
        </pc:spChg>
        <pc:spChg chg="mod">
          <ac:chgData name="Tony McGovern" userId="b43188f4-c9e7-4444-8a6f-197eec7e0198" providerId="ADAL" clId="{F7B50161-1F93-4017-B326-47CC636204C3}" dt="2020-01-07T15:05:03.703" v="96"/>
          <ac:spMkLst>
            <pc:docMk/>
            <pc:sldMk cId="697296537" sldId="265"/>
            <ac:spMk id="7" creationId="{C541F68A-DB61-4AF0-852A-8659EE71B342}"/>
          </ac:spMkLst>
        </pc:spChg>
        <pc:graphicFrameChg chg="mod">
          <ac:chgData name="Tony McGovern" userId="b43188f4-c9e7-4444-8a6f-197eec7e0198" providerId="ADAL" clId="{F7B50161-1F93-4017-B326-47CC636204C3}" dt="2020-01-07T15:05:03.703" v="96"/>
          <ac:graphicFrameMkLst>
            <pc:docMk/>
            <pc:sldMk cId="697296537" sldId="265"/>
            <ac:graphicFrameMk id="6" creationId="{AEA4583B-0047-4203-88A3-354D5CD7A651}"/>
          </ac:graphicFrameMkLst>
        </pc:graphicFrameChg>
        <pc:picChg chg="mod">
          <ac:chgData name="Tony McGovern" userId="b43188f4-c9e7-4444-8a6f-197eec7e0198" providerId="ADAL" clId="{F7B50161-1F93-4017-B326-47CC636204C3}" dt="2020-01-07T15:05:03.703" v="96"/>
          <ac:picMkLst>
            <pc:docMk/>
            <pc:sldMk cId="697296537" sldId="265"/>
            <ac:picMk id="5" creationId="{B2196D6A-AF0F-4A08-9886-945523D79DD2}"/>
          </ac:picMkLst>
        </pc:picChg>
      </pc:sldChg>
      <pc:sldChg chg="modSp">
        <pc:chgData name="Tony McGovern" userId="b43188f4-c9e7-4444-8a6f-197eec7e0198" providerId="ADAL" clId="{F7B50161-1F93-4017-B326-47CC636204C3}" dt="2020-01-07T15:05:03.703" v="96"/>
        <pc:sldMkLst>
          <pc:docMk/>
          <pc:sldMk cId="1832624041" sldId="268"/>
        </pc:sldMkLst>
        <pc:spChg chg="mod">
          <ac:chgData name="Tony McGovern" userId="b43188f4-c9e7-4444-8a6f-197eec7e0198" providerId="ADAL" clId="{F7B50161-1F93-4017-B326-47CC636204C3}" dt="2020-01-07T15:05:03.703" v="96"/>
          <ac:spMkLst>
            <pc:docMk/>
            <pc:sldMk cId="1832624041" sldId="268"/>
            <ac:spMk id="3" creationId="{8617A375-63AF-4353-9A4C-E1D352C5B475}"/>
          </ac:spMkLst>
        </pc:spChg>
        <pc:spChg chg="mod">
          <ac:chgData name="Tony McGovern" userId="b43188f4-c9e7-4444-8a6f-197eec7e0198" providerId="ADAL" clId="{F7B50161-1F93-4017-B326-47CC636204C3}" dt="2020-01-07T15:05:03.703" v="96"/>
          <ac:spMkLst>
            <pc:docMk/>
            <pc:sldMk cId="1832624041" sldId="268"/>
            <ac:spMk id="6" creationId="{B8FD29F2-6D60-4984-927C-A121FA48FBE3}"/>
          </ac:spMkLst>
        </pc:spChg>
        <pc:graphicFrameChg chg="mod">
          <ac:chgData name="Tony McGovern" userId="b43188f4-c9e7-4444-8a6f-197eec7e0198" providerId="ADAL" clId="{F7B50161-1F93-4017-B326-47CC636204C3}" dt="2020-01-07T15:05:03.703" v="96"/>
          <ac:graphicFrameMkLst>
            <pc:docMk/>
            <pc:sldMk cId="1832624041" sldId="268"/>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1832624041" sldId="268"/>
            <ac:picMk id="5" creationId="{7C6F7653-CBF4-40A3-8E02-C229C675924A}"/>
          </ac:picMkLst>
        </pc:picChg>
      </pc:sldChg>
      <pc:sldChg chg="modSp">
        <pc:chgData name="Tony McGovern" userId="b43188f4-c9e7-4444-8a6f-197eec7e0198" providerId="ADAL" clId="{F7B50161-1F93-4017-B326-47CC636204C3}" dt="2020-01-07T15:05:03.703" v="96"/>
        <pc:sldMkLst>
          <pc:docMk/>
          <pc:sldMk cId="3494063513" sldId="269"/>
        </pc:sldMkLst>
        <pc:spChg chg="mod">
          <ac:chgData name="Tony McGovern" userId="b43188f4-c9e7-4444-8a6f-197eec7e0198" providerId="ADAL" clId="{F7B50161-1F93-4017-B326-47CC636204C3}" dt="2020-01-07T15:05:03.703" v="96"/>
          <ac:spMkLst>
            <pc:docMk/>
            <pc:sldMk cId="3494063513" sldId="269"/>
            <ac:spMk id="2" creationId="{C234C5A5-3357-4908-8F51-075EF5A0C3FA}"/>
          </ac:spMkLst>
        </pc:spChg>
        <pc:spChg chg="mod">
          <ac:chgData name="Tony McGovern" userId="b43188f4-c9e7-4444-8a6f-197eec7e0198" providerId="ADAL" clId="{F7B50161-1F93-4017-B326-47CC636204C3}" dt="2020-01-07T15:05:03.703" v="96"/>
          <ac:spMkLst>
            <pc:docMk/>
            <pc:sldMk cId="3494063513" sldId="269"/>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3494063513" sldId="269"/>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3494063513" sldId="269"/>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3494063513" sldId="269"/>
            <ac:picMk id="6" creationId="{91CA7A2B-7976-4E32-B85F-E9C9127F306D}"/>
          </ac:picMkLst>
        </pc:picChg>
      </pc:sldChg>
      <pc:sldChg chg="modSp">
        <pc:chgData name="Tony McGovern" userId="b43188f4-c9e7-4444-8a6f-197eec7e0198" providerId="ADAL" clId="{F7B50161-1F93-4017-B326-47CC636204C3}" dt="2020-01-07T15:05:03.703" v="96"/>
        <pc:sldMkLst>
          <pc:docMk/>
          <pc:sldMk cId="3898373787" sldId="272"/>
        </pc:sldMkLst>
        <pc:spChg chg="mod">
          <ac:chgData name="Tony McGovern" userId="b43188f4-c9e7-4444-8a6f-197eec7e0198" providerId="ADAL" clId="{F7B50161-1F93-4017-B326-47CC636204C3}" dt="2020-01-07T15:05:03.703" v="96"/>
          <ac:spMkLst>
            <pc:docMk/>
            <pc:sldMk cId="3898373787" sldId="272"/>
            <ac:spMk id="3" creationId="{8617A375-63AF-4353-9A4C-E1D352C5B475}"/>
          </ac:spMkLst>
        </pc:spChg>
        <pc:spChg chg="mod">
          <ac:chgData name="Tony McGovern" userId="b43188f4-c9e7-4444-8a6f-197eec7e0198" providerId="ADAL" clId="{F7B50161-1F93-4017-B326-47CC636204C3}" dt="2020-01-07T15:05:03.703" v="96"/>
          <ac:spMkLst>
            <pc:docMk/>
            <pc:sldMk cId="3898373787" sldId="272"/>
            <ac:spMk id="6" creationId="{3D0A839C-0F43-4EC3-A5B7-096C40C5AC25}"/>
          </ac:spMkLst>
        </pc:spChg>
        <pc:graphicFrameChg chg="mod">
          <ac:chgData name="Tony McGovern" userId="b43188f4-c9e7-4444-8a6f-197eec7e0198" providerId="ADAL" clId="{F7B50161-1F93-4017-B326-47CC636204C3}" dt="2020-01-07T15:05:03.703" v="96"/>
          <ac:graphicFrameMkLst>
            <pc:docMk/>
            <pc:sldMk cId="3898373787" sldId="272"/>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898373787" sldId="272"/>
            <ac:picMk id="5" creationId="{B38229AD-0372-40E5-811E-32C81097FCBF}"/>
          </ac:picMkLst>
        </pc:picChg>
      </pc:sldChg>
      <pc:sldChg chg="addSp delSp modSp del mod ord setBg delAnim setClrOvrMap delDesignElem">
        <pc:chgData name="Tony McGovern" userId="b43188f4-c9e7-4444-8a6f-197eec7e0198" providerId="ADAL" clId="{F7B50161-1F93-4017-B326-47CC636204C3}" dt="2020-01-07T15:05:47.008" v="104" actId="2696"/>
        <pc:sldMkLst>
          <pc:docMk/>
          <pc:sldMk cId="248476510" sldId="275"/>
        </pc:sldMkLst>
        <pc:spChg chg="del mod ord">
          <ac:chgData name="Tony McGovern" userId="b43188f4-c9e7-4444-8a6f-197eec7e0198" providerId="ADAL" clId="{F7B50161-1F93-4017-B326-47CC636204C3}" dt="2020-01-07T15:05:31.483" v="102" actId="478"/>
          <ac:spMkLst>
            <pc:docMk/>
            <pc:sldMk cId="248476510" sldId="275"/>
            <ac:spMk id="2" creationId="{C234C5A5-3357-4908-8F51-075EF5A0C3FA}"/>
          </ac:spMkLst>
        </pc:spChg>
        <pc:spChg chg="add del mod">
          <ac:chgData name="Tony McGovern" userId="b43188f4-c9e7-4444-8a6f-197eec7e0198" providerId="ADAL" clId="{F7B50161-1F93-4017-B326-47CC636204C3}" dt="2020-01-07T15:01:00.290" v="40" actId="478"/>
          <ac:spMkLst>
            <pc:docMk/>
            <pc:sldMk cId="248476510" sldId="275"/>
            <ac:spMk id="4" creationId="{58013F60-558C-4371-82FB-D5E9FE1F5368}"/>
          </ac:spMkLst>
        </pc:spChg>
        <pc:spChg chg="add del mod">
          <ac:chgData name="Tony McGovern" userId="b43188f4-c9e7-4444-8a6f-197eec7e0198" providerId="ADAL" clId="{F7B50161-1F93-4017-B326-47CC636204C3}" dt="2020-01-07T15:05:37.284" v="103" actId="478"/>
          <ac:spMkLst>
            <pc:docMk/>
            <pc:sldMk cId="248476510" sldId="275"/>
            <ac:spMk id="10" creationId="{191D60F7-D8D9-4D6E-B911-14E16E313194}"/>
          </ac:spMkLst>
        </pc:spChg>
        <pc:spChg chg="mod ord">
          <ac:chgData name="Tony McGovern" userId="b43188f4-c9e7-4444-8a6f-197eec7e0198" providerId="ADAL" clId="{F7B50161-1F93-4017-B326-47CC636204C3}" dt="2020-01-07T15:05:03.703" v="96"/>
          <ac:spMkLst>
            <pc:docMk/>
            <pc:sldMk cId="248476510" sldId="275"/>
            <ac:spMk id="11" creationId="{247B2763-4711-4DEE-954E-0FB7404CB754}"/>
          </ac:spMkLst>
        </pc:spChg>
        <pc:spChg chg="add del">
          <ac:chgData name="Tony McGovern" userId="b43188f4-c9e7-4444-8a6f-197eec7e0198" providerId="ADAL" clId="{F7B50161-1F93-4017-B326-47CC636204C3}" dt="2020-01-07T15:03:40.836" v="66" actId="26606"/>
          <ac:spMkLst>
            <pc:docMk/>
            <pc:sldMk cId="248476510" sldId="275"/>
            <ac:spMk id="35" creationId="{A5711A0E-A428-4ED1-96CB-33D69FD842E4}"/>
          </ac:spMkLst>
        </pc:spChg>
        <pc:spChg chg="add del mod">
          <ac:chgData name="Tony McGovern" userId="b43188f4-c9e7-4444-8a6f-197eec7e0198" providerId="ADAL" clId="{F7B50161-1F93-4017-B326-47CC636204C3}" dt="2020-01-07T15:05:14.268" v="101" actId="26606"/>
          <ac:spMkLst>
            <pc:docMk/>
            <pc:sldMk cId="248476510" sldId="275"/>
            <ac:spMk id="37" creationId="{0C526D66-3621-4347-B1EF-342CBF4DB9C1}"/>
          </ac:spMkLst>
        </pc:spChg>
        <pc:spChg chg="add del mod">
          <ac:chgData name="Tony McGovern" userId="b43188f4-c9e7-4444-8a6f-197eec7e0198" providerId="ADAL" clId="{F7B50161-1F93-4017-B326-47CC636204C3}" dt="2020-01-07T15:05:14.268" v="101" actId="26606"/>
          <ac:spMkLst>
            <pc:docMk/>
            <pc:sldMk cId="248476510" sldId="275"/>
            <ac:spMk id="38" creationId="{0193166D-DDF1-4F9A-A786-A7AEF5375C06}"/>
          </ac:spMkLst>
        </pc:spChg>
        <pc:spChg chg="add del mod">
          <ac:chgData name="Tony McGovern" userId="b43188f4-c9e7-4444-8a6f-197eec7e0198" providerId="ADAL" clId="{F7B50161-1F93-4017-B326-47CC636204C3}" dt="2020-01-07T15:05:14.268" v="101" actId="26606"/>
          <ac:spMkLst>
            <pc:docMk/>
            <pc:sldMk cId="248476510" sldId="275"/>
            <ac:spMk id="39" creationId="{8A177BCC-4208-4795-8572-4D623BA1E2A0}"/>
          </ac:spMkLst>
        </pc:spChg>
        <pc:spChg chg="add del">
          <ac:chgData name="Tony McGovern" userId="b43188f4-c9e7-4444-8a6f-197eec7e0198" providerId="ADAL" clId="{F7B50161-1F93-4017-B326-47CC636204C3}" dt="2020-01-07T15:03:20.064" v="49" actId="26606"/>
          <ac:spMkLst>
            <pc:docMk/>
            <pc:sldMk cId="248476510" sldId="275"/>
            <ac:spMk id="40" creationId="{0C526D66-3621-4347-B1EF-342CBF4DB9C1}"/>
          </ac:spMkLst>
        </pc:spChg>
        <pc:spChg chg="add del mod">
          <ac:chgData name="Tony McGovern" userId="b43188f4-c9e7-4444-8a6f-197eec7e0198" providerId="ADAL" clId="{F7B50161-1F93-4017-B326-47CC636204C3}" dt="2020-01-07T15:05:14.268" v="101" actId="26606"/>
          <ac:spMkLst>
            <pc:docMk/>
            <pc:sldMk cId="248476510" sldId="275"/>
            <ac:spMk id="41" creationId="{E4EE7214-AC05-465E-A501-65AA04EF5E1A}"/>
          </ac:spMkLst>
        </pc:spChg>
        <pc:spChg chg="add del">
          <ac:chgData name="Tony McGovern" userId="b43188f4-c9e7-4444-8a6f-197eec7e0198" providerId="ADAL" clId="{F7B50161-1F93-4017-B326-47CC636204C3}" dt="2020-01-07T15:03:20.064" v="49" actId="26606"/>
          <ac:spMkLst>
            <pc:docMk/>
            <pc:sldMk cId="248476510" sldId="275"/>
            <ac:spMk id="42" creationId="{0193166D-DDF1-4F9A-A786-A7AEF5375C06}"/>
          </ac:spMkLst>
        </pc:spChg>
        <pc:spChg chg="add del">
          <ac:chgData name="Tony McGovern" userId="b43188f4-c9e7-4444-8a6f-197eec7e0198" providerId="ADAL" clId="{F7B50161-1F93-4017-B326-47CC636204C3}" dt="2020-01-07T15:05:13.013" v="98" actId="26606"/>
          <ac:spMkLst>
            <pc:docMk/>
            <pc:sldMk cId="248476510" sldId="275"/>
            <ac:spMk id="43" creationId="{5434194B-EB56-4062-98C6-CB72F287E3F7}"/>
          </ac:spMkLst>
        </pc:spChg>
        <pc:spChg chg="add del">
          <ac:chgData name="Tony McGovern" userId="b43188f4-c9e7-4444-8a6f-197eec7e0198" providerId="ADAL" clId="{F7B50161-1F93-4017-B326-47CC636204C3}" dt="2020-01-07T15:03:20.064" v="49" actId="26606"/>
          <ac:spMkLst>
            <pc:docMk/>
            <pc:sldMk cId="248476510" sldId="275"/>
            <ac:spMk id="44" creationId="{8A177BCC-4208-4795-8572-4D623BA1E2A0}"/>
          </ac:spMkLst>
        </pc:spChg>
        <pc:spChg chg="add del">
          <ac:chgData name="Tony McGovern" userId="b43188f4-c9e7-4444-8a6f-197eec7e0198" providerId="ADAL" clId="{F7B50161-1F93-4017-B326-47CC636204C3}" dt="2020-01-07T15:03:20.064" v="49" actId="26606"/>
          <ac:spMkLst>
            <pc:docMk/>
            <pc:sldMk cId="248476510" sldId="275"/>
            <ac:spMk id="46" creationId="{E4EE7214-AC05-465E-A501-65AA04EF5E1A}"/>
          </ac:spMkLst>
        </pc:spChg>
        <pc:spChg chg="add del">
          <ac:chgData name="Tony McGovern" userId="b43188f4-c9e7-4444-8a6f-197eec7e0198" providerId="ADAL" clId="{F7B50161-1F93-4017-B326-47CC636204C3}" dt="2020-01-07T15:05:13.013" v="98" actId="26606"/>
          <ac:spMkLst>
            <pc:docMk/>
            <pc:sldMk cId="248476510" sldId="275"/>
            <ac:spMk id="47" creationId="{F0810290-E788-4DE3-B716-DBE58CC6A8EF}"/>
          </ac:spMkLst>
        </pc:spChg>
        <pc:spChg chg="add del">
          <ac:chgData name="Tony McGovern" userId="b43188f4-c9e7-4444-8a6f-197eec7e0198" providerId="ADAL" clId="{F7B50161-1F93-4017-B326-47CC636204C3}" dt="2020-01-07T15:03:22.315" v="51" actId="26606"/>
          <ac:spMkLst>
            <pc:docMk/>
            <pc:sldMk cId="248476510" sldId="275"/>
            <ac:spMk id="48" creationId="{765F4110-C0FC-4D61-ACD2-A7C950EAE908}"/>
          </ac:spMkLst>
        </pc:spChg>
        <pc:spChg chg="add del">
          <ac:chgData name="Tony McGovern" userId="b43188f4-c9e7-4444-8a6f-197eec7e0198" providerId="ADAL" clId="{F7B50161-1F93-4017-B326-47CC636204C3}" dt="2020-01-07T15:05:13.013" v="98" actId="26606"/>
          <ac:spMkLst>
            <pc:docMk/>
            <pc:sldMk cId="248476510" sldId="275"/>
            <ac:spMk id="50" creationId="{B817D9AD-5E85-4E85-AC3E-43E24FA91AA1}"/>
          </ac:spMkLst>
        </pc:spChg>
        <pc:spChg chg="add del">
          <ac:chgData name="Tony McGovern" userId="b43188f4-c9e7-4444-8a6f-197eec7e0198" providerId="ADAL" clId="{F7B50161-1F93-4017-B326-47CC636204C3}" dt="2020-01-07T15:03:24.279" v="53" actId="26606"/>
          <ac:spMkLst>
            <pc:docMk/>
            <pc:sldMk cId="248476510" sldId="275"/>
            <ac:spMk id="52" creationId="{823AC064-BC96-4F32-8AE1-B2FD38754823}"/>
          </ac:spMkLst>
        </pc:spChg>
        <pc:spChg chg="add del">
          <ac:chgData name="Tony McGovern" userId="b43188f4-c9e7-4444-8a6f-197eec7e0198" providerId="ADAL" clId="{F7B50161-1F93-4017-B326-47CC636204C3}" dt="2020-01-07T15:05:14.235" v="100" actId="26606"/>
          <ac:spMkLst>
            <pc:docMk/>
            <pc:sldMk cId="248476510" sldId="275"/>
            <ac:spMk id="54" creationId="{60B21A5C-062F-46C2-8389-53D40F46AA26}"/>
          </ac:spMkLst>
        </pc:spChg>
        <pc:spChg chg="add del">
          <ac:chgData name="Tony McGovern" userId="b43188f4-c9e7-4444-8a6f-197eec7e0198" providerId="ADAL" clId="{F7B50161-1F93-4017-B326-47CC636204C3}" dt="2020-01-07T15:03:26.468" v="55" actId="26606"/>
          <ac:spMkLst>
            <pc:docMk/>
            <pc:sldMk cId="248476510" sldId="275"/>
            <ac:spMk id="55" creationId="{70BDD0CE-06A4-404B-8A13-580229C1C923}"/>
          </ac:spMkLst>
        </pc:spChg>
        <pc:spChg chg="add del">
          <ac:chgData name="Tony McGovern" userId="b43188f4-c9e7-4444-8a6f-197eec7e0198" providerId="ADAL" clId="{F7B50161-1F93-4017-B326-47CC636204C3}" dt="2020-01-07T15:03:26.468" v="55" actId="26606"/>
          <ac:spMkLst>
            <pc:docMk/>
            <pc:sldMk cId="248476510" sldId="275"/>
            <ac:spMk id="56" creationId="{EE9899FA-8881-472C-AA59-D08A89CA8AEF}"/>
          </ac:spMkLst>
        </pc:spChg>
        <pc:spChg chg="add del">
          <ac:chgData name="Tony McGovern" userId="b43188f4-c9e7-4444-8a6f-197eec7e0198" providerId="ADAL" clId="{F7B50161-1F93-4017-B326-47CC636204C3}" dt="2020-01-07T15:03:26.468" v="55" actId="26606"/>
          <ac:spMkLst>
            <pc:docMk/>
            <pc:sldMk cId="248476510" sldId="275"/>
            <ac:spMk id="57" creationId="{080B7D90-3DF1-4514-B26D-616BE35553C9}"/>
          </ac:spMkLst>
        </pc:spChg>
        <pc:spChg chg="add del">
          <ac:chgData name="Tony McGovern" userId="b43188f4-c9e7-4444-8a6f-197eec7e0198" providerId="ADAL" clId="{F7B50161-1F93-4017-B326-47CC636204C3}" dt="2020-01-07T15:05:14.235" v="100" actId="26606"/>
          <ac:spMkLst>
            <pc:docMk/>
            <pc:sldMk cId="248476510" sldId="275"/>
            <ac:spMk id="58" creationId="{8A177BCC-4208-4795-8572-4D623BA1E2A0}"/>
          </ac:spMkLst>
        </pc:spChg>
        <pc:spChg chg="add del">
          <ac:chgData name="Tony McGovern" userId="b43188f4-c9e7-4444-8a6f-197eec7e0198" providerId="ADAL" clId="{F7B50161-1F93-4017-B326-47CC636204C3}" dt="2020-01-07T15:03:28.692" v="57" actId="26606"/>
          <ac:spMkLst>
            <pc:docMk/>
            <pc:sldMk cId="248476510" sldId="275"/>
            <ac:spMk id="59" creationId="{E30408B7-02B2-4EC4-8EE8-B53E74642A86}"/>
          </ac:spMkLst>
        </pc:spChg>
        <pc:spChg chg="add del">
          <ac:chgData name="Tony McGovern" userId="b43188f4-c9e7-4444-8a6f-197eec7e0198" providerId="ADAL" clId="{F7B50161-1F93-4017-B326-47CC636204C3}" dt="2020-01-07T15:03:28.692" v="57" actId="26606"/>
          <ac:spMkLst>
            <pc:docMk/>
            <pc:sldMk cId="248476510" sldId="275"/>
            <ac:spMk id="60" creationId="{FC117A00-E1E3-4C50-9444-14FB2BC778DD}"/>
          </ac:spMkLst>
        </pc:spChg>
        <pc:spChg chg="add">
          <ac:chgData name="Tony McGovern" userId="b43188f4-c9e7-4444-8a6f-197eec7e0198" providerId="ADAL" clId="{F7B50161-1F93-4017-B326-47CC636204C3}" dt="2020-01-07T15:05:14.268" v="101" actId="26606"/>
          <ac:spMkLst>
            <pc:docMk/>
            <pc:sldMk cId="248476510" sldId="275"/>
            <ac:spMk id="62" creationId="{765F4110-C0FC-4D61-ACD2-A7C950EAE908}"/>
          </ac:spMkLst>
        </pc:spChg>
        <pc:spChg chg="add del">
          <ac:chgData name="Tony McGovern" userId="b43188f4-c9e7-4444-8a6f-197eec7e0198" providerId="ADAL" clId="{F7B50161-1F93-4017-B326-47CC636204C3}" dt="2020-01-07T15:03:31.163" v="59" actId="26606"/>
          <ac:spMkLst>
            <pc:docMk/>
            <pc:sldMk cId="248476510" sldId="275"/>
            <ac:spMk id="64" creationId="{A87EA4E9-DFD6-45D4-965D-8A79984EF440}"/>
          </ac:spMkLst>
        </pc:spChg>
        <pc:spChg chg="add del">
          <ac:chgData name="Tony McGovern" userId="b43188f4-c9e7-4444-8a6f-197eec7e0198" providerId="ADAL" clId="{F7B50161-1F93-4017-B326-47CC636204C3}" dt="2020-01-07T15:03:32.981" v="61" actId="26606"/>
          <ac:spMkLst>
            <pc:docMk/>
            <pc:sldMk cId="248476510" sldId="275"/>
            <ac:spMk id="66" creationId="{96646FC9-C66D-4EC7-8310-0DD4ACC49C6C}"/>
          </ac:spMkLst>
        </pc:spChg>
        <pc:spChg chg="add del">
          <ac:chgData name="Tony McGovern" userId="b43188f4-c9e7-4444-8a6f-197eec7e0198" providerId="ADAL" clId="{F7B50161-1F93-4017-B326-47CC636204C3}" dt="2020-01-07T15:03:32.981" v="61" actId="26606"/>
          <ac:spMkLst>
            <pc:docMk/>
            <pc:sldMk cId="248476510" sldId="275"/>
            <ac:spMk id="67" creationId="{A3473CF9-37EB-43E7-89EF-D2D1C53D1DAC}"/>
          </ac:spMkLst>
        </pc:spChg>
        <pc:spChg chg="add del">
          <ac:chgData name="Tony McGovern" userId="b43188f4-c9e7-4444-8a6f-197eec7e0198" providerId="ADAL" clId="{F7B50161-1F93-4017-B326-47CC636204C3}" dt="2020-01-07T15:03:32.981" v="61" actId="26606"/>
          <ac:spMkLst>
            <pc:docMk/>
            <pc:sldMk cId="248476510" sldId="275"/>
            <ac:spMk id="68" creationId="{586B4EF9-43BA-4655-A6FF-1D8E21574C95}"/>
          </ac:spMkLst>
        </pc:spChg>
        <pc:spChg chg="add del">
          <ac:chgData name="Tony McGovern" userId="b43188f4-c9e7-4444-8a6f-197eec7e0198" providerId="ADAL" clId="{F7B50161-1F93-4017-B326-47CC636204C3}" dt="2020-01-07T15:03:35.791" v="63" actId="26606"/>
          <ac:spMkLst>
            <pc:docMk/>
            <pc:sldMk cId="248476510" sldId="275"/>
            <ac:spMk id="70" creationId="{51D1E9AA-E8CA-4ECD-AB1B-3BFA82FE13DC}"/>
          </ac:spMkLst>
        </pc:spChg>
        <pc:spChg chg="add del">
          <ac:chgData name="Tony McGovern" userId="b43188f4-c9e7-4444-8a6f-197eec7e0198" providerId="ADAL" clId="{F7B50161-1F93-4017-B326-47CC636204C3}" dt="2020-01-07T15:03:35.791" v="63" actId="26606"/>
          <ac:spMkLst>
            <pc:docMk/>
            <pc:sldMk cId="248476510" sldId="275"/>
            <ac:spMk id="71" creationId="{CF9694D5-D13A-476F-B1A8-BC83A0A7BC39}"/>
          </ac:spMkLst>
        </pc:spChg>
        <pc:spChg chg="add del">
          <ac:chgData name="Tony McGovern" userId="b43188f4-c9e7-4444-8a6f-197eec7e0198" providerId="ADAL" clId="{F7B50161-1F93-4017-B326-47CC636204C3}" dt="2020-01-07T15:03:35.791" v="63" actId="26606"/>
          <ac:spMkLst>
            <pc:docMk/>
            <pc:sldMk cId="248476510" sldId="275"/>
            <ac:spMk id="72" creationId="{190DDC90-6406-4FB1-9AB3-906EB2C407FA}"/>
          </ac:spMkLst>
        </pc:spChg>
        <pc:grpChg chg="add del">
          <ac:chgData name="Tony McGovern" userId="b43188f4-c9e7-4444-8a6f-197eec7e0198" providerId="ADAL" clId="{F7B50161-1F93-4017-B326-47CC636204C3}" dt="2020-01-07T15:03:28.692" v="57" actId="26606"/>
          <ac:grpSpMkLst>
            <pc:docMk/>
            <pc:sldMk cId="248476510" sldId="275"/>
            <ac:grpSpMk id="61" creationId="{3CA30F3A-949D-4014-A5BD-809F81E84132}"/>
          </ac:grpSpMkLst>
        </pc:grpChg>
        <pc:graphicFrameChg chg="del">
          <ac:chgData name="Tony McGovern" userId="b43188f4-c9e7-4444-8a6f-197eec7e0198" providerId="ADAL" clId="{F7B50161-1F93-4017-B326-47CC636204C3}" dt="2020-01-07T15:00:56.910" v="39" actId="478"/>
          <ac:graphicFrameMkLst>
            <pc:docMk/>
            <pc:sldMk cId="248476510" sldId="275"/>
            <ac:graphicFrameMk id="8" creationId="{90BE11EB-ED08-4AC4-8C3F-D5607C79E255}"/>
          </ac:graphicFrameMkLst>
        </pc:graphicFrameChg>
        <pc:picChg chg="add mod ord">
          <ac:chgData name="Tony McGovern" userId="b43188f4-c9e7-4444-8a6f-197eec7e0198" providerId="ADAL" clId="{F7B50161-1F93-4017-B326-47CC636204C3}" dt="2020-01-07T15:05:14.268" v="101" actId="26606"/>
          <ac:picMkLst>
            <pc:docMk/>
            <pc:sldMk cId="248476510" sldId="275"/>
            <ac:picMk id="6" creationId="{1343C385-C3C4-468F-BBA3-A55A689252AE}"/>
          </ac:picMkLst>
        </pc:picChg>
        <pc:picChg chg="mod ord">
          <ac:chgData name="Tony McGovern" userId="b43188f4-c9e7-4444-8a6f-197eec7e0198" providerId="ADAL" clId="{F7B50161-1F93-4017-B326-47CC636204C3}" dt="2020-01-07T15:05:14.268" v="101" actId="26606"/>
          <ac:picMkLst>
            <pc:docMk/>
            <pc:sldMk cId="248476510" sldId="275"/>
            <ac:picMk id="9" creationId="{CF43BA4C-7157-4E63-B3BE-C7136AC1602D}"/>
          </ac:picMkLst>
        </pc:picChg>
        <pc:picChg chg="add del">
          <ac:chgData name="Tony McGovern" userId="b43188f4-c9e7-4444-8a6f-197eec7e0198" providerId="ADAL" clId="{F7B50161-1F93-4017-B326-47CC636204C3}" dt="2020-01-07T15:05:13.013" v="98" actId="26606"/>
          <ac:picMkLst>
            <pc:docMk/>
            <pc:sldMk cId="248476510" sldId="275"/>
            <ac:picMk id="45" creationId="{B3746DB1-35A8-422F-9955-4F8E75DBB077}"/>
          </ac:picMkLst>
        </pc:picChg>
        <pc:cxnChg chg="add del">
          <ac:chgData name="Tony McGovern" userId="b43188f4-c9e7-4444-8a6f-197eec7e0198" providerId="ADAL" clId="{F7B50161-1F93-4017-B326-47CC636204C3}" dt="2020-01-07T15:03:22.315" v="51" actId="26606"/>
          <ac:cxnSpMkLst>
            <pc:docMk/>
            <pc:sldMk cId="248476510" sldId="275"/>
            <ac:cxnSpMk id="49" creationId="{CC94CBDB-A76C-499E-95AB-C0A049E3154E}"/>
          </ac:cxnSpMkLst>
        </pc:cxnChg>
        <pc:cxnChg chg="add del">
          <ac:chgData name="Tony McGovern" userId="b43188f4-c9e7-4444-8a6f-197eec7e0198" providerId="ADAL" clId="{F7B50161-1F93-4017-B326-47CC636204C3}" dt="2020-01-07T15:03:24.279" v="53" actId="26606"/>
          <ac:cxnSpMkLst>
            <pc:docMk/>
            <pc:sldMk cId="248476510" sldId="275"/>
            <ac:cxnSpMk id="51" creationId="{DB146403-F3D6-484B-B2ED-97F9565D0370}"/>
          </ac:cxnSpMkLst>
        </pc:cxnChg>
        <pc:cxnChg chg="add del">
          <ac:chgData name="Tony McGovern" userId="b43188f4-c9e7-4444-8a6f-197eec7e0198" providerId="ADAL" clId="{F7B50161-1F93-4017-B326-47CC636204C3}" dt="2020-01-07T15:03:24.279" v="53" actId="26606"/>
          <ac:cxnSpMkLst>
            <pc:docMk/>
            <pc:sldMk cId="248476510" sldId="275"/>
            <ac:cxnSpMk id="53" creationId="{7E7C77BC-7138-40B1-A15B-20F57A494629}"/>
          </ac:cxnSpMkLst>
        </pc:cxnChg>
        <pc:cxnChg chg="add">
          <ac:chgData name="Tony McGovern" userId="b43188f4-c9e7-4444-8a6f-197eec7e0198" providerId="ADAL" clId="{F7B50161-1F93-4017-B326-47CC636204C3}" dt="2020-01-07T15:05:14.268" v="101" actId="26606"/>
          <ac:cxnSpMkLst>
            <pc:docMk/>
            <pc:sldMk cId="248476510" sldId="275"/>
            <ac:cxnSpMk id="63" creationId="{CC94CBDB-A76C-499E-95AB-C0A049E3154E}"/>
          </ac:cxnSpMkLst>
        </pc:cxnChg>
        <pc:cxnChg chg="add del">
          <ac:chgData name="Tony McGovern" userId="b43188f4-c9e7-4444-8a6f-197eec7e0198" providerId="ADAL" clId="{F7B50161-1F93-4017-B326-47CC636204C3}" dt="2020-01-07T15:03:35.791" v="63" actId="26606"/>
          <ac:cxnSpMkLst>
            <pc:docMk/>
            <pc:sldMk cId="248476510" sldId="275"/>
            <ac:cxnSpMk id="73" creationId="{5D28AB17-F6FA-4C53-B3E3-D0A39D4A33C0}"/>
          </ac:cxnSpMkLst>
        </pc:cxnChg>
        <pc:cxnChg chg="add del">
          <ac:chgData name="Tony McGovern" userId="b43188f4-c9e7-4444-8a6f-197eec7e0198" providerId="ADAL" clId="{F7B50161-1F93-4017-B326-47CC636204C3}" dt="2020-01-07T15:03:35.791" v="63" actId="26606"/>
          <ac:cxnSpMkLst>
            <pc:docMk/>
            <pc:sldMk cId="248476510" sldId="275"/>
            <ac:cxnSpMk id="74" creationId="{3EFADC67-92A1-44FB-8691-D8CD71A21EFA}"/>
          </ac:cxnSpMkLst>
        </pc:cxnChg>
      </pc:sldChg>
      <pc:sldChg chg="modSp">
        <pc:chgData name="Tony McGovern" userId="b43188f4-c9e7-4444-8a6f-197eec7e0198" providerId="ADAL" clId="{F7B50161-1F93-4017-B326-47CC636204C3}" dt="2020-01-07T15:05:03.703" v="96"/>
        <pc:sldMkLst>
          <pc:docMk/>
          <pc:sldMk cId="508745903" sldId="277"/>
        </pc:sldMkLst>
        <pc:spChg chg="mod">
          <ac:chgData name="Tony McGovern" userId="b43188f4-c9e7-4444-8a6f-197eec7e0198" providerId="ADAL" clId="{F7B50161-1F93-4017-B326-47CC636204C3}" dt="2020-01-07T15:05:03.703" v="96"/>
          <ac:spMkLst>
            <pc:docMk/>
            <pc:sldMk cId="508745903" sldId="277"/>
            <ac:spMk id="3" creationId="{8617A375-63AF-4353-9A4C-E1D352C5B475}"/>
          </ac:spMkLst>
        </pc:spChg>
        <pc:spChg chg="mod">
          <ac:chgData name="Tony McGovern" userId="b43188f4-c9e7-4444-8a6f-197eec7e0198" providerId="ADAL" clId="{F7B50161-1F93-4017-B326-47CC636204C3}" dt="2020-01-07T15:05:03.703" v="96"/>
          <ac:spMkLst>
            <pc:docMk/>
            <pc:sldMk cId="508745903" sldId="277"/>
            <ac:spMk id="6" creationId="{5BCC7723-229B-4FF7-9E8A-73E38C9E78DF}"/>
          </ac:spMkLst>
        </pc:spChg>
        <pc:graphicFrameChg chg="mod">
          <ac:chgData name="Tony McGovern" userId="b43188f4-c9e7-4444-8a6f-197eec7e0198" providerId="ADAL" clId="{F7B50161-1F93-4017-B326-47CC636204C3}" dt="2020-01-07T15:05:03.703" v="96"/>
          <ac:graphicFrameMkLst>
            <pc:docMk/>
            <pc:sldMk cId="508745903" sldId="277"/>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508745903" sldId="277"/>
            <ac:picMk id="5" creationId="{FD038D38-A0A2-481B-B8D9-1D3E5D937914}"/>
          </ac:picMkLst>
        </pc:picChg>
      </pc:sldChg>
      <pc:sldChg chg="modSp">
        <pc:chgData name="Tony McGovern" userId="b43188f4-c9e7-4444-8a6f-197eec7e0198" providerId="ADAL" clId="{F7B50161-1F93-4017-B326-47CC636204C3}" dt="2020-01-07T15:05:03.703" v="96"/>
        <pc:sldMkLst>
          <pc:docMk/>
          <pc:sldMk cId="3990801500" sldId="278"/>
        </pc:sldMkLst>
        <pc:spChg chg="mod">
          <ac:chgData name="Tony McGovern" userId="b43188f4-c9e7-4444-8a6f-197eec7e0198" providerId="ADAL" clId="{F7B50161-1F93-4017-B326-47CC636204C3}" dt="2020-01-07T15:05:03.703" v="96"/>
          <ac:spMkLst>
            <pc:docMk/>
            <pc:sldMk cId="3990801500" sldId="278"/>
            <ac:spMk id="3" creationId="{8617A375-63AF-4353-9A4C-E1D352C5B475}"/>
          </ac:spMkLst>
        </pc:spChg>
        <pc:spChg chg="mod">
          <ac:chgData name="Tony McGovern" userId="b43188f4-c9e7-4444-8a6f-197eec7e0198" providerId="ADAL" clId="{F7B50161-1F93-4017-B326-47CC636204C3}" dt="2020-01-07T15:05:03.703" v="96"/>
          <ac:spMkLst>
            <pc:docMk/>
            <pc:sldMk cId="3990801500" sldId="278"/>
            <ac:spMk id="7" creationId="{C908807F-302F-4E72-A37D-18F119CB1A9D}"/>
          </ac:spMkLst>
        </pc:spChg>
        <pc:graphicFrameChg chg="mod">
          <ac:chgData name="Tony McGovern" userId="b43188f4-c9e7-4444-8a6f-197eec7e0198" providerId="ADAL" clId="{F7B50161-1F93-4017-B326-47CC636204C3}" dt="2020-01-07T15:05:03.703" v="96"/>
          <ac:graphicFrameMkLst>
            <pc:docMk/>
            <pc:sldMk cId="3990801500" sldId="278"/>
            <ac:graphicFrameMk id="5" creationId="{F3E1743F-7E21-4F40-8810-202B3938FF9F}"/>
          </ac:graphicFrameMkLst>
        </pc:graphicFrameChg>
        <pc:picChg chg="mod">
          <ac:chgData name="Tony McGovern" userId="b43188f4-c9e7-4444-8a6f-197eec7e0198" providerId="ADAL" clId="{F7B50161-1F93-4017-B326-47CC636204C3}" dt="2020-01-07T15:05:03.703" v="96"/>
          <ac:picMkLst>
            <pc:docMk/>
            <pc:sldMk cId="3990801500" sldId="278"/>
            <ac:picMk id="6" creationId="{DFEE74CA-69AB-414D-B879-9820667703CE}"/>
          </ac:picMkLst>
        </pc:picChg>
      </pc:sldChg>
      <pc:sldChg chg="modSp">
        <pc:chgData name="Tony McGovern" userId="b43188f4-c9e7-4444-8a6f-197eec7e0198" providerId="ADAL" clId="{F7B50161-1F93-4017-B326-47CC636204C3}" dt="2020-01-07T15:05:03.703" v="96"/>
        <pc:sldMkLst>
          <pc:docMk/>
          <pc:sldMk cId="3184985285" sldId="279"/>
        </pc:sldMkLst>
        <pc:spChg chg="mod">
          <ac:chgData name="Tony McGovern" userId="b43188f4-c9e7-4444-8a6f-197eec7e0198" providerId="ADAL" clId="{F7B50161-1F93-4017-B326-47CC636204C3}" dt="2020-01-07T15:05:03.703" v="96"/>
          <ac:spMkLst>
            <pc:docMk/>
            <pc:sldMk cId="3184985285" sldId="279"/>
            <ac:spMk id="3" creationId="{8617A375-63AF-4353-9A4C-E1D352C5B475}"/>
          </ac:spMkLst>
        </pc:spChg>
        <pc:spChg chg="mod">
          <ac:chgData name="Tony McGovern" userId="b43188f4-c9e7-4444-8a6f-197eec7e0198" providerId="ADAL" clId="{F7B50161-1F93-4017-B326-47CC636204C3}" dt="2020-01-07T15:05:03.703" v="96"/>
          <ac:spMkLst>
            <pc:docMk/>
            <pc:sldMk cId="3184985285" sldId="279"/>
            <ac:spMk id="8" creationId="{307E750C-AC2B-42DC-BE02-C0D224032E82}"/>
          </ac:spMkLst>
        </pc:spChg>
        <pc:graphicFrameChg chg="mod">
          <ac:chgData name="Tony McGovern" userId="b43188f4-c9e7-4444-8a6f-197eec7e0198" providerId="ADAL" clId="{F7B50161-1F93-4017-B326-47CC636204C3}" dt="2020-01-07T15:05:03.703" v="96"/>
          <ac:graphicFrameMkLst>
            <pc:docMk/>
            <pc:sldMk cId="3184985285" sldId="279"/>
            <ac:graphicFrameMk id="7" creationId="{54DB1EDC-25B4-447A-835A-0D3BC8FC8DB5}"/>
          </ac:graphicFrameMkLst>
        </pc:graphicFrameChg>
        <pc:picChg chg="mod">
          <ac:chgData name="Tony McGovern" userId="b43188f4-c9e7-4444-8a6f-197eec7e0198" providerId="ADAL" clId="{F7B50161-1F93-4017-B326-47CC636204C3}" dt="2020-01-07T15:05:03.703" v="96"/>
          <ac:picMkLst>
            <pc:docMk/>
            <pc:sldMk cId="3184985285" sldId="279"/>
            <ac:picMk id="6" creationId="{33825305-6C17-4A78-9309-DAF1210C3FB2}"/>
          </ac:picMkLst>
        </pc:picChg>
      </pc:sldChg>
      <pc:sldChg chg="modSp">
        <pc:chgData name="Tony McGovern" userId="b43188f4-c9e7-4444-8a6f-197eec7e0198" providerId="ADAL" clId="{F7B50161-1F93-4017-B326-47CC636204C3}" dt="2020-01-07T15:05:03.703" v="96"/>
        <pc:sldMkLst>
          <pc:docMk/>
          <pc:sldMk cId="3801632015" sldId="280"/>
        </pc:sldMkLst>
        <pc:spChg chg="mod">
          <ac:chgData name="Tony McGovern" userId="b43188f4-c9e7-4444-8a6f-197eec7e0198" providerId="ADAL" clId="{F7B50161-1F93-4017-B326-47CC636204C3}" dt="2020-01-07T15:05:03.703" v="96"/>
          <ac:spMkLst>
            <pc:docMk/>
            <pc:sldMk cId="3801632015" sldId="280"/>
            <ac:spMk id="3" creationId="{8617A375-63AF-4353-9A4C-E1D352C5B475}"/>
          </ac:spMkLst>
        </pc:spChg>
        <pc:spChg chg="mod">
          <ac:chgData name="Tony McGovern" userId="b43188f4-c9e7-4444-8a6f-197eec7e0198" providerId="ADAL" clId="{F7B50161-1F93-4017-B326-47CC636204C3}" dt="2020-01-07T15:05:03.703" v="96"/>
          <ac:spMkLst>
            <pc:docMk/>
            <pc:sldMk cId="3801632015" sldId="280"/>
            <ac:spMk id="8" creationId="{E04495CC-EEDA-45D0-89D7-23DDA8C70CBD}"/>
          </ac:spMkLst>
        </pc:spChg>
        <pc:graphicFrameChg chg="mod">
          <ac:chgData name="Tony McGovern" userId="b43188f4-c9e7-4444-8a6f-197eec7e0198" providerId="ADAL" clId="{F7B50161-1F93-4017-B326-47CC636204C3}" dt="2020-01-07T15:05:03.703" v="96"/>
          <ac:graphicFrameMkLst>
            <pc:docMk/>
            <pc:sldMk cId="3801632015" sldId="280"/>
            <ac:graphicFrameMk id="7" creationId="{156E5BE0-F18D-4A84-B061-3436A2A8855B}"/>
          </ac:graphicFrameMkLst>
        </pc:graphicFrameChg>
        <pc:picChg chg="mod">
          <ac:chgData name="Tony McGovern" userId="b43188f4-c9e7-4444-8a6f-197eec7e0198" providerId="ADAL" clId="{F7B50161-1F93-4017-B326-47CC636204C3}" dt="2020-01-07T15:05:03.703" v="96"/>
          <ac:picMkLst>
            <pc:docMk/>
            <pc:sldMk cId="3801632015" sldId="280"/>
            <ac:picMk id="6" creationId="{FFE3B2A6-590D-4A8F-A116-C184520A6C11}"/>
          </ac:picMkLst>
        </pc:picChg>
      </pc:sldChg>
      <pc:sldChg chg="addSp delSp modSp ord delAnim delDesignElem">
        <pc:chgData name="Tony McGovern" userId="b43188f4-c9e7-4444-8a6f-197eec7e0198" providerId="ADAL" clId="{F7B50161-1F93-4017-B326-47CC636204C3}" dt="2020-01-07T16:10:08.566" v="191" actId="1076"/>
        <pc:sldMkLst>
          <pc:docMk/>
          <pc:sldMk cId="2073274396" sldId="281"/>
        </pc:sldMkLst>
        <pc:spChg chg="del mod">
          <ac:chgData name="Tony McGovern" userId="b43188f4-c9e7-4444-8a6f-197eec7e0198" providerId="ADAL" clId="{F7B50161-1F93-4017-B326-47CC636204C3}" dt="2020-01-07T15:58:49.284" v="117" actId="478"/>
          <ac:spMkLst>
            <pc:docMk/>
            <pc:sldMk cId="2073274396" sldId="281"/>
            <ac:spMk id="2" creationId="{C234C5A5-3357-4908-8F51-075EF5A0C3FA}"/>
          </ac:spMkLst>
        </pc:spChg>
        <pc:spChg chg="add del mod">
          <ac:chgData name="Tony McGovern" userId="b43188f4-c9e7-4444-8a6f-197eec7e0198" providerId="ADAL" clId="{F7B50161-1F93-4017-B326-47CC636204C3}" dt="2020-01-07T15:58:59.048" v="120" actId="478"/>
          <ac:spMkLst>
            <pc:docMk/>
            <pc:sldMk cId="2073274396" sldId="281"/>
            <ac:spMk id="4" creationId="{F4C7F22C-8AFB-49D6-91AF-4DA2B9486AF1}"/>
          </ac:spMkLst>
        </pc:spChg>
        <pc:spChg chg="add del mod">
          <ac:chgData name="Tony McGovern" userId="b43188f4-c9e7-4444-8a6f-197eec7e0198" providerId="ADAL" clId="{F7B50161-1F93-4017-B326-47CC636204C3}" dt="2020-01-07T15:58:56.179" v="119" actId="478"/>
          <ac:spMkLst>
            <pc:docMk/>
            <pc:sldMk cId="2073274396" sldId="281"/>
            <ac:spMk id="8" creationId="{FBD0C013-6A7B-4E1D-8289-8B70288802BE}"/>
          </ac:spMkLst>
        </pc:spChg>
        <pc:spChg chg="add del mod">
          <ac:chgData name="Tony McGovern" userId="b43188f4-c9e7-4444-8a6f-197eec7e0198" providerId="ADAL" clId="{F7B50161-1F93-4017-B326-47CC636204C3}" dt="2020-01-07T15:59:09.135" v="121" actId="478"/>
          <ac:spMkLst>
            <pc:docMk/>
            <pc:sldMk cId="2073274396" sldId="281"/>
            <ac:spMk id="9" creationId="{3F8D69C7-9A9E-4B5C-9BBE-C1511A91497A}"/>
          </ac:spMkLst>
        </pc:spChg>
        <pc:spChg chg="mod">
          <ac:chgData name="Tony McGovern" userId="b43188f4-c9e7-4444-8a6f-197eec7e0198" providerId="ADAL" clId="{F7B50161-1F93-4017-B326-47CC636204C3}" dt="2020-01-07T16:01:27.448" v="136" actId="27636"/>
          <ac:spMkLst>
            <pc:docMk/>
            <pc:sldMk cId="2073274396" sldId="281"/>
            <ac:spMk id="10" creationId="{07F27265-75D5-4C87-BDA0-4B2917EF0979}"/>
          </ac:spMkLst>
        </pc:spChg>
        <pc:graphicFrameChg chg="del mod">
          <ac:chgData name="Tony McGovern" userId="b43188f4-c9e7-4444-8a6f-197eec7e0198" providerId="ADAL" clId="{F7B50161-1F93-4017-B326-47CC636204C3}" dt="2020-01-07T15:58:53.948" v="118" actId="478"/>
          <ac:graphicFrameMkLst>
            <pc:docMk/>
            <pc:sldMk cId="2073274396" sldId="281"/>
            <ac:graphicFrameMk id="7" creationId="{D8DAE1CB-4975-44C3-9633-892CE9D18D60}"/>
          </ac:graphicFrameMkLst>
        </pc:graphicFrameChg>
        <pc:picChg chg="del mod">
          <ac:chgData name="Tony McGovern" userId="b43188f4-c9e7-4444-8a6f-197eec7e0198" providerId="ADAL" clId="{F7B50161-1F93-4017-B326-47CC636204C3}" dt="2020-01-07T15:59:26.414" v="125" actId="478"/>
          <ac:picMkLst>
            <pc:docMk/>
            <pc:sldMk cId="2073274396" sldId="281"/>
            <ac:picMk id="6" creationId="{950C492B-5937-454B-9949-0D55C2C5BABA}"/>
          </ac:picMkLst>
        </pc:picChg>
        <pc:picChg chg="add del mod">
          <ac:chgData name="Tony McGovern" userId="b43188f4-c9e7-4444-8a6f-197eec7e0198" providerId="ADAL" clId="{F7B50161-1F93-4017-B326-47CC636204C3}" dt="2020-01-07T16:03:45.404" v="156" actId="478"/>
          <ac:picMkLst>
            <pc:docMk/>
            <pc:sldMk cId="2073274396" sldId="281"/>
            <ac:picMk id="12" creationId="{5556CEFE-F843-4C6C-A2F2-192F19717F81}"/>
          </ac:picMkLst>
        </pc:picChg>
        <pc:picChg chg="add del mod">
          <ac:chgData name="Tony McGovern" userId="b43188f4-c9e7-4444-8a6f-197eec7e0198" providerId="ADAL" clId="{F7B50161-1F93-4017-B326-47CC636204C3}" dt="2020-01-07T16:04:03.073" v="161" actId="478"/>
          <ac:picMkLst>
            <pc:docMk/>
            <pc:sldMk cId="2073274396" sldId="281"/>
            <ac:picMk id="13" creationId="{0E74059A-22FA-4FFF-AD38-1EE5EFAA3178}"/>
          </ac:picMkLst>
        </pc:picChg>
        <pc:picChg chg="add">
          <ac:chgData name="Tony McGovern" userId="b43188f4-c9e7-4444-8a6f-197eec7e0198" providerId="ADAL" clId="{F7B50161-1F93-4017-B326-47CC636204C3}" dt="2020-01-07T16:04:05.754" v="162"/>
          <ac:picMkLst>
            <pc:docMk/>
            <pc:sldMk cId="2073274396" sldId="281"/>
            <ac:picMk id="14" creationId="{5C0D1D69-FA79-40B8-A24D-E5053B91BA4A}"/>
          </ac:picMkLst>
        </pc:picChg>
        <pc:picChg chg="add mod">
          <ac:chgData name="Tony McGovern" userId="b43188f4-c9e7-4444-8a6f-197eec7e0198" providerId="ADAL" clId="{F7B50161-1F93-4017-B326-47CC636204C3}" dt="2020-01-07T16:10:08.566" v="191" actId="1076"/>
          <ac:picMkLst>
            <pc:docMk/>
            <pc:sldMk cId="2073274396" sldId="281"/>
            <ac:picMk id="16" creationId="{58C6C682-BCB3-4458-A559-57C23811F714}"/>
          </ac:picMkLst>
        </pc:picChg>
      </pc:sldChg>
      <pc:sldChg chg="addSp modSp delDesignElem">
        <pc:chgData name="Tony McGovern" userId="b43188f4-c9e7-4444-8a6f-197eec7e0198" providerId="ADAL" clId="{F7B50161-1F93-4017-B326-47CC636204C3}" dt="2020-01-07T15:05:03.703" v="96"/>
        <pc:sldMkLst>
          <pc:docMk/>
          <pc:sldMk cId="3054945717" sldId="282"/>
        </pc:sldMkLst>
        <pc:spChg chg="mod">
          <ac:chgData name="Tony McGovern" userId="b43188f4-c9e7-4444-8a6f-197eec7e0198" providerId="ADAL" clId="{F7B50161-1F93-4017-B326-47CC636204C3}" dt="2020-01-07T15:05:03.703" v="96"/>
          <ac:spMkLst>
            <pc:docMk/>
            <pc:sldMk cId="3054945717" sldId="282"/>
            <ac:spMk id="8" creationId="{104654FE-DAD0-49C1-B605-41D7CCF27F22}"/>
          </ac:spMkLst>
        </pc:spChg>
        <pc:spChg chg="add mod">
          <ac:chgData name="Tony McGovern" userId="b43188f4-c9e7-4444-8a6f-197eec7e0198" providerId="ADAL" clId="{F7B50161-1F93-4017-B326-47CC636204C3}" dt="2020-01-07T15:05:03.703" v="96"/>
          <ac:spMkLst>
            <pc:docMk/>
            <pc:sldMk cId="3054945717" sldId="282"/>
            <ac:spMk id="18" creationId="{CF62D2A7-8207-488C-9F46-316BA81A16C8}"/>
          </ac:spMkLst>
        </pc:spChg>
        <pc:spChg chg="mod">
          <ac:chgData name="Tony McGovern" userId="b43188f4-c9e7-4444-8a6f-197eec7e0198" providerId="ADAL" clId="{F7B50161-1F93-4017-B326-47CC636204C3}" dt="2020-01-07T15:05:03.703" v="96"/>
          <ac:spMkLst>
            <pc:docMk/>
            <pc:sldMk cId="3054945717" sldId="282"/>
            <ac:spMk id="20" creationId="{B2D2173A-065E-42E8-B3B3-F188F91FCCBB}"/>
          </ac:spMkLst>
        </pc:spChg>
        <pc:spChg chg="mod">
          <ac:chgData name="Tony McGovern" userId="b43188f4-c9e7-4444-8a6f-197eec7e0198" providerId="ADAL" clId="{F7B50161-1F93-4017-B326-47CC636204C3}" dt="2020-01-07T15:05:03.703" v="96"/>
          <ac:spMkLst>
            <pc:docMk/>
            <pc:sldMk cId="3054945717" sldId="282"/>
            <ac:spMk id="21" creationId="{1494BE43-4A21-45BD-9A2E-0D8699D4F1CF}"/>
          </ac:spMkLst>
        </pc:spChg>
        <pc:picChg chg="mod">
          <ac:chgData name="Tony McGovern" userId="b43188f4-c9e7-4444-8a6f-197eec7e0198" providerId="ADAL" clId="{F7B50161-1F93-4017-B326-47CC636204C3}" dt="2020-01-07T15:05:03.703" v="96"/>
          <ac:picMkLst>
            <pc:docMk/>
            <pc:sldMk cId="3054945717" sldId="282"/>
            <ac:picMk id="3" creationId="{73C0087E-2DB8-49FE-B135-37DB51446E53}"/>
          </ac:picMkLst>
        </pc:picChg>
        <pc:picChg chg="mod">
          <ac:chgData name="Tony McGovern" userId="b43188f4-c9e7-4444-8a6f-197eec7e0198" providerId="ADAL" clId="{F7B50161-1F93-4017-B326-47CC636204C3}" dt="2020-01-07T15:05:03.703" v="96"/>
          <ac:picMkLst>
            <pc:docMk/>
            <pc:sldMk cId="3054945717" sldId="282"/>
            <ac:picMk id="5" creationId="{7349F135-33AF-4B0E-842D-FFA544601756}"/>
          </ac:picMkLst>
        </pc:picChg>
        <pc:picChg chg="mod">
          <ac:chgData name="Tony McGovern" userId="b43188f4-c9e7-4444-8a6f-197eec7e0198" providerId="ADAL" clId="{F7B50161-1F93-4017-B326-47CC636204C3}" dt="2020-01-07T15:05:03.703" v="96"/>
          <ac:picMkLst>
            <pc:docMk/>
            <pc:sldMk cId="3054945717" sldId="282"/>
            <ac:picMk id="7" creationId="{37707A28-A9D9-4618-8F3D-D5674CD2F5D1}"/>
          </ac:picMkLst>
        </pc:picChg>
        <pc:picChg chg="mod">
          <ac:chgData name="Tony McGovern" userId="b43188f4-c9e7-4444-8a6f-197eec7e0198" providerId="ADAL" clId="{F7B50161-1F93-4017-B326-47CC636204C3}" dt="2020-01-07T15:05:03.703" v="96"/>
          <ac:picMkLst>
            <pc:docMk/>
            <pc:sldMk cId="3054945717" sldId="282"/>
            <ac:picMk id="12" creationId="{94C7E3E8-3295-4982-A465-6700691BB9DC}"/>
          </ac:picMkLst>
        </pc:picChg>
        <pc:picChg chg="mod">
          <ac:chgData name="Tony McGovern" userId="b43188f4-c9e7-4444-8a6f-197eec7e0198" providerId="ADAL" clId="{F7B50161-1F93-4017-B326-47CC636204C3}" dt="2020-01-07T15:05:03.703" v="96"/>
          <ac:picMkLst>
            <pc:docMk/>
            <pc:sldMk cId="3054945717" sldId="282"/>
            <ac:picMk id="13" creationId="{B40BC6D8-FF5E-49A2-88B9-A5E99573FFED}"/>
          </ac:picMkLst>
        </pc:picChg>
        <pc:cxnChg chg="add mod">
          <ac:chgData name="Tony McGovern" userId="b43188f4-c9e7-4444-8a6f-197eec7e0198" providerId="ADAL" clId="{F7B50161-1F93-4017-B326-47CC636204C3}" dt="2020-01-07T15:05:03.703" v="96"/>
          <ac:cxnSpMkLst>
            <pc:docMk/>
            <pc:sldMk cId="3054945717" sldId="282"/>
            <ac:cxnSpMk id="22" creationId="{C0D0B254-4436-45E6-AB60-F68F250D66D5}"/>
          </ac:cxnSpMkLst>
        </pc:cxnChg>
      </pc:sldChg>
      <pc:sldChg chg="addSp modSp modAnim delDesignElem">
        <pc:chgData name="Tony McGovern" userId="b43188f4-c9e7-4444-8a6f-197eec7e0198" providerId="ADAL" clId="{F7B50161-1F93-4017-B326-47CC636204C3}" dt="2020-01-07T16:33:35.275" v="306" actId="20577"/>
        <pc:sldMkLst>
          <pc:docMk/>
          <pc:sldMk cId="4275901248" sldId="283"/>
        </pc:sldMkLst>
        <pc:spChg chg="mod">
          <ac:chgData name="Tony McGovern" userId="b43188f4-c9e7-4444-8a6f-197eec7e0198" providerId="ADAL" clId="{F7B50161-1F93-4017-B326-47CC636204C3}" dt="2020-01-07T15:05:03.703" v="96"/>
          <ac:spMkLst>
            <pc:docMk/>
            <pc:sldMk cId="4275901248" sldId="283"/>
            <ac:spMk id="2" creationId="{D202BE9D-595C-4DAD-B31F-5CE55FF5842C}"/>
          </ac:spMkLst>
        </pc:spChg>
        <pc:spChg chg="mod">
          <ac:chgData name="Tony McGovern" userId="b43188f4-c9e7-4444-8a6f-197eec7e0198" providerId="ADAL" clId="{F7B50161-1F93-4017-B326-47CC636204C3}" dt="2020-01-07T16:33:35.275" v="306" actId="20577"/>
          <ac:spMkLst>
            <pc:docMk/>
            <pc:sldMk cId="4275901248" sldId="283"/>
            <ac:spMk id="3" creationId="{E9850BE7-B412-4CDF-B912-271074296FA0}"/>
          </ac:spMkLst>
        </pc:spChg>
        <pc:spChg chg="mod">
          <ac:chgData name="Tony McGovern" userId="b43188f4-c9e7-4444-8a6f-197eec7e0198" providerId="ADAL" clId="{F7B50161-1F93-4017-B326-47CC636204C3}" dt="2020-01-07T15:05:03.703" v="96"/>
          <ac:spMkLst>
            <pc:docMk/>
            <pc:sldMk cId="4275901248" sldId="283"/>
            <ac:spMk id="10" creationId="{61E6091D-43C2-4E4D-8623-A75617385AE1}"/>
          </ac:spMkLst>
        </pc:spChg>
        <pc:spChg chg="add mod">
          <ac:chgData name="Tony McGovern" userId="b43188f4-c9e7-4444-8a6f-197eec7e0198" providerId="ADAL" clId="{F7B50161-1F93-4017-B326-47CC636204C3}" dt="2020-01-07T15:05:03.703" v="96"/>
          <ac:spMkLst>
            <pc:docMk/>
            <pc:sldMk cId="4275901248" sldId="283"/>
            <ac:spMk id="39" creationId="{48A740BC-A0AA-45E0-B899-2AE9C6FE11CA}"/>
          </ac:spMkLst>
        </pc:spChg>
        <pc:picChg chg="mod">
          <ac:chgData name="Tony McGovern" userId="b43188f4-c9e7-4444-8a6f-197eec7e0198" providerId="ADAL" clId="{F7B50161-1F93-4017-B326-47CC636204C3}" dt="2020-01-07T15:05:03.703" v="96"/>
          <ac:picMkLst>
            <pc:docMk/>
            <pc:sldMk cId="4275901248" sldId="283"/>
            <ac:picMk id="44" creationId="{8DECDD8E-0F96-4CE2-8AA1-80501878737E}"/>
          </ac:picMkLst>
        </pc:picChg>
        <pc:cxnChg chg="add mod">
          <ac:chgData name="Tony McGovern" userId="b43188f4-c9e7-4444-8a6f-197eec7e0198" providerId="ADAL" clId="{F7B50161-1F93-4017-B326-47CC636204C3}" dt="2020-01-07T15:05:03.703" v="96"/>
          <ac:cxnSpMkLst>
            <pc:docMk/>
            <pc:sldMk cId="4275901248" sldId="283"/>
            <ac:cxnSpMk id="41" creationId="{B874EF51-C858-4BB9-97C3-D17755787127}"/>
          </ac:cxnSpMkLst>
        </pc:cxnChg>
      </pc:sldChg>
      <pc:sldChg chg="addSp modSp delDesignElem">
        <pc:chgData name="Tony McGovern" userId="b43188f4-c9e7-4444-8a6f-197eec7e0198" providerId="ADAL" clId="{F7B50161-1F93-4017-B326-47CC636204C3}" dt="2020-01-07T16:33:27.515" v="304" actId="20577"/>
        <pc:sldMkLst>
          <pc:docMk/>
          <pc:sldMk cId="3533976649" sldId="288"/>
        </pc:sldMkLst>
        <pc:spChg chg="mod">
          <ac:chgData name="Tony McGovern" userId="b43188f4-c9e7-4444-8a6f-197eec7e0198" providerId="ADAL" clId="{F7B50161-1F93-4017-B326-47CC636204C3}" dt="2020-01-07T15:05:03.703" v="96"/>
          <ac:spMkLst>
            <pc:docMk/>
            <pc:sldMk cId="3533976649" sldId="288"/>
            <ac:spMk id="2" creationId="{D202BE9D-595C-4DAD-B31F-5CE55FF5842C}"/>
          </ac:spMkLst>
        </pc:spChg>
        <pc:spChg chg="mod">
          <ac:chgData name="Tony McGovern" userId="b43188f4-c9e7-4444-8a6f-197eec7e0198" providerId="ADAL" clId="{F7B50161-1F93-4017-B326-47CC636204C3}" dt="2020-01-07T16:33:27.515" v="304" actId="20577"/>
          <ac:spMkLst>
            <pc:docMk/>
            <pc:sldMk cId="3533976649" sldId="288"/>
            <ac:spMk id="3" creationId="{E9850BE7-B412-4CDF-B912-271074296FA0}"/>
          </ac:spMkLst>
        </pc:spChg>
        <pc:spChg chg="add mod">
          <ac:chgData name="Tony McGovern" userId="b43188f4-c9e7-4444-8a6f-197eec7e0198" providerId="ADAL" clId="{F7B50161-1F93-4017-B326-47CC636204C3}" dt="2020-01-07T15:05:03.703" v="96"/>
          <ac:spMkLst>
            <pc:docMk/>
            <pc:sldMk cId="3533976649" sldId="288"/>
            <ac:spMk id="8" creationId="{48A740BC-A0AA-45E0-B899-2AE9C6FE11CA}"/>
          </ac:spMkLst>
        </pc:spChg>
        <pc:spChg chg="mod">
          <ac:chgData name="Tony McGovern" userId="b43188f4-c9e7-4444-8a6f-197eec7e0198" providerId="ADAL" clId="{F7B50161-1F93-4017-B326-47CC636204C3}" dt="2020-01-07T15:05:03.703" v="96"/>
          <ac:spMkLst>
            <pc:docMk/>
            <pc:sldMk cId="3533976649" sldId="288"/>
            <ac:spMk id="11" creationId="{5840C72D-E818-4A8E-985C-B832675A530F}"/>
          </ac:spMkLst>
        </pc:spChg>
        <pc:picChg chg="mod">
          <ac:chgData name="Tony McGovern" userId="b43188f4-c9e7-4444-8a6f-197eec7e0198" providerId="ADAL" clId="{F7B50161-1F93-4017-B326-47CC636204C3}" dt="2020-01-07T15:05:03.703" v="96"/>
          <ac:picMkLst>
            <pc:docMk/>
            <pc:sldMk cId="3533976649" sldId="288"/>
            <ac:picMk id="9" creationId="{5C9416C3-3765-4EAE-8D97-2F61C54911EC}"/>
          </ac:picMkLst>
        </pc:picChg>
        <pc:cxnChg chg="add mod">
          <ac:chgData name="Tony McGovern" userId="b43188f4-c9e7-4444-8a6f-197eec7e0198" providerId="ADAL" clId="{F7B50161-1F93-4017-B326-47CC636204C3}" dt="2020-01-07T15:05:03.703" v="96"/>
          <ac:cxnSpMkLst>
            <pc:docMk/>
            <pc:sldMk cId="3533976649" sldId="288"/>
            <ac:cxnSpMk id="10" creationId="{B874EF51-C858-4BB9-97C3-D17755787127}"/>
          </ac:cxnSpMkLst>
        </pc:cxnChg>
      </pc:sldChg>
      <pc:sldChg chg="modSp">
        <pc:chgData name="Tony McGovern" userId="b43188f4-c9e7-4444-8a6f-197eec7e0198" providerId="ADAL" clId="{F7B50161-1F93-4017-B326-47CC636204C3}" dt="2020-01-07T15:05:03.703" v="96"/>
        <pc:sldMkLst>
          <pc:docMk/>
          <pc:sldMk cId="1084523634" sldId="295"/>
        </pc:sldMkLst>
        <pc:spChg chg="mod">
          <ac:chgData name="Tony McGovern" userId="b43188f4-c9e7-4444-8a6f-197eec7e0198" providerId="ADAL" clId="{F7B50161-1F93-4017-B326-47CC636204C3}" dt="2020-01-07T15:05:03.703" v="96"/>
          <ac:spMkLst>
            <pc:docMk/>
            <pc:sldMk cId="1084523634" sldId="295"/>
            <ac:spMk id="19" creationId="{DCFF7CE2-ADB5-452F-97BF-A0FBA33F9312}"/>
          </ac:spMkLst>
        </pc:spChg>
        <pc:spChg chg="mod">
          <ac:chgData name="Tony McGovern" userId="b43188f4-c9e7-4444-8a6f-197eec7e0198" providerId="ADAL" clId="{F7B50161-1F93-4017-B326-47CC636204C3}" dt="2020-01-07T15:05:03.703" v="96"/>
          <ac:spMkLst>
            <pc:docMk/>
            <pc:sldMk cId="1084523634" sldId="295"/>
            <ac:spMk id="24" creationId="{81D0FDD8-C0B2-4B2B-8557-F3BEA7D9E83F}"/>
          </ac:spMkLst>
        </pc:spChg>
        <pc:picChg chg="mod">
          <ac:chgData name="Tony McGovern" userId="b43188f4-c9e7-4444-8a6f-197eec7e0198" providerId="ADAL" clId="{F7B50161-1F93-4017-B326-47CC636204C3}" dt="2020-01-07T15:05:03.703" v="96"/>
          <ac:picMkLst>
            <pc:docMk/>
            <pc:sldMk cId="1084523634" sldId="295"/>
            <ac:picMk id="26" creationId="{60E34A35-60F1-4C9C-9C5B-569E082DA815}"/>
          </ac:picMkLst>
        </pc:picChg>
      </pc:sldChg>
      <pc:sldChg chg="addSp modSp delDesignElem">
        <pc:chgData name="Tony McGovern" userId="b43188f4-c9e7-4444-8a6f-197eec7e0198" providerId="ADAL" clId="{F7B50161-1F93-4017-B326-47CC636204C3}" dt="2020-01-07T15:05:03.703" v="96"/>
        <pc:sldMkLst>
          <pc:docMk/>
          <pc:sldMk cId="454449922" sldId="296"/>
        </pc:sldMkLst>
        <pc:spChg chg="mod">
          <ac:chgData name="Tony McGovern" userId="b43188f4-c9e7-4444-8a6f-197eec7e0198" providerId="ADAL" clId="{F7B50161-1F93-4017-B326-47CC636204C3}" dt="2020-01-07T15:05:03.703" v="96"/>
          <ac:spMkLst>
            <pc:docMk/>
            <pc:sldMk cId="454449922" sldId="296"/>
            <ac:spMk id="2" creationId="{C234C5A5-3357-4908-8F51-075EF5A0C3FA}"/>
          </ac:spMkLst>
        </pc:spChg>
        <pc:spChg chg="mod">
          <ac:chgData name="Tony McGovern" userId="b43188f4-c9e7-4444-8a6f-197eec7e0198" providerId="ADAL" clId="{F7B50161-1F93-4017-B326-47CC636204C3}" dt="2020-01-07T15:05:03.703" v="96"/>
          <ac:spMkLst>
            <pc:docMk/>
            <pc:sldMk cId="454449922" sldId="296"/>
            <ac:spMk id="8" creationId="{6F21F0D7-A426-4F00-AAE8-0DAC9FDBB62C}"/>
          </ac:spMkLst>
        </pc:spChg>
        <pc:spChg chg="add mod">
          <ac:chgData name="Tony McGovern" userId="b43188f4-c9e7-4444-8a6f-197eec7e0198" providerId="ADAL" clId="{F7B50161-1F93-4017-B326-47CC636204C3}" dt="2020-01-07T15:05:03.703" v="96"/>
          <ac:spMkLst>
            <pc:docMk/>
            <pc:sldMk cId="454449922" sldId="296"/>
            <ac:spMk id="25" creationId="{F7259D3B-0622-4FAD-A2EB-E959A76B3DF6}"/>
          </ac:spMkLst>
        </pc:spChg>
        <pc:graphicFrameChg chg="mod">
          <ac:chgData name="Tony McGovern" userId="b43188f4-c9e7-4444-8a6f-197eec7e0198" providerId="ADAL" clId="{F7B50161-1F93-4017-B326-47CC636204C3}" dt="2020-01-07T15:05:03.703" v="96"/>
          <ac:graphicFrameMkLst>
            <pc:docMk/>
            <pc:sldMk cId="454449922" sldId="296"/>
            <ac:graphicFrameMk id="7" creationId="{D8DAE1CB-4975-44C3-9633-892CE9D18D60}"/>
          </ac:graphicFrameMkLst>
        </pc:graphicFrameChg>
        <pc:picChg chg="mod">
          <ac:chgData name="Tony McGovern" userId="b43188f4-c9e7-4444-8a6f-197eec7e0198" providerId="ADAL" clId="{F7B50161-1F93-4017-B326-47CC636204C3}" dt="2020-01-07T15:05:03.703" v="96"/>
          <ac:picMkLst>
            <pc:docMk/>
            <pc:sldMk cId="454449922" sldId="296"/>
            <ac:picMk id="6" creationId="{950C492B-5937-454B-9949-0D55C2C5BABA}"/>
          </ac:picMkLst>
        </pc:picChg>
      </pc:sldChg>
      <pc:sldChg chg="modSp">
        <pc:chgData name="Tony McGovern" userId="b43188f4-c9e7-4444-8a6f-197eec7e0198" providerId="ADAL" clId="{F7B50161-1F93-4017-B326-47CC636204C3}" dt="2020-01-07T15:05:03.703" v="96"/>
        <pc:sldMkLst>
          <pc:docMk/>
          <pc:sldMk cId="26034054" sldId="297"/>
        </pc:sldMkLst>
        <pc:spChg chg="mod">
          <ac:chgData name="Tony McGovern" userId="b43188f4-c9e7-4444-8a6f-197eec7e0198" providerId="ADAL" clId="{F7B50161-1F93-4017-B326-47CC636204C3}" dt="2020-01-07T15:05:03.703" v="96"/>
          <ac:spMkLst>
            <pc:docMk/>
            <pc:sldMk cId="26034054" sldId="297"/>
            <ac:spMk id="8" creationId="{5CA0FF42-DC89-41CD-B7A2-BD36121B8C4D}"/>
          </ac:spMkLst>
        </pc:spChg>
        <pc:graphicFrameChg chg="mod">
          <ac:chgData name="Tony McGovern" userId="b43188f4-c9e7-4444-8a6f-197eec7e0198" providerId="ADAL" clId="{F7B50161-1F93-4017-B326-47CC636204C3}" dt="2020-01-07T15:05:03.703" v="96"/>
          <ac:graphicFrameMkLst>
            <pc:docMk/>
            <pc:sldMk cId="26034054" sldId="297"/>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6034054" sldId="297"/>
            <ac:graphicFrameMk id="9" creationId="{623F6E22-47AB-4A8E-92FB-A7B183AF70CF}"/>
          </ac:graphicFrameMkLst>
        </pc:graphicFrameChg>
        <pc:picChg chg="mod">
          <ac:chgData name="Tony McGovern" userId="b43188f4-c9e7-4444-8a6f-197eec7e0198" providerId="ADAL" clId="{F7B50161-1F93-4017-B326-47CC636204C3}" dt="2020-01-07T15:05:03.703" v="96"/>
          <ac:picMkLst>
            <pc:docMk/>
            <pc:sldMk cId="26034054" sldId="297"/>
            <ac:picMk id="6" creationId="{950C492B-5937-454B-9949-0D55C2C5BABA}"/>
          </ac:picMkLst>
        </pc:picChg>
      </pc:sldChg>
      <pc:sldChg chg="modSp">
        <pc:chgData name="Tony McGovern" userId="b43188f4-c9e7-4444-8a6f-197eec7e0198" providerId="ADAL" clId="{F7B50161-1F93-4017-B326-47CC636204C3}" dt="2020-01-07T15:05:03.703" v="96"/>
        <pc:sldMkLst>
          <pc:docMk/>
          <pc:sldMk cId="2032446506" sldId="298"/>
        </pc:sldMkLst>
        <pc:spChg chg="mod">
          <ac:chgData name="Tony McGovern" userId="b43188f4-c9e7-4444-8a6f-197eec7e0198" providerId="ADAL" clId="{F7B50161-1F93-4017-B326-47CC636204C3}" dt="2020-01-07T15:05:03.703" v="96"/>
          <ac:spMkLst>
            <pc:docMk/>
            <pc:sldMk cId="2032446506" sldId="298"/>
            <ac:spMk id="8" creationId="{2AB104AD-D645-486E-9900-1904E052A454}"/>
          </ac:spMkLst>
        </pc:spChg>
        <pc:graphicFrameChg chg="mod">
          <ac:chgData name="Tony McGovern" userId="b43188f4-c9e7-4444-8a6f-197eec7e0198" providerId="ADAL" clId="{F7B50161-1F93-4017-B326-47CC636204C3}" dt="2020-01-07T15:05:03.703" v="96"/>
          <ac:graphicFrameMkLst>
            <pc:docMk/>
            <pc:sldMk cId="2032446506" sldId="298"/>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032446506" sldId="298"/>
            <ac:graphicFrameMk id="9" creationId="{740F4F1F-6A8B-49A6-A947-0D55D56B22A6}"/>
          </ac:graphicFrameMkLst>
        </pc:graphicFrameChg>
        <pc:picChg chg="mod">
          <ac:chgData name="Tony McGovern" userId="b43188f4-c9e7-4444-8a6f-197eec7e0198" providerId="ADAL" clId="{F7B50161-1F93-4017-B326-47CC636204C3}" dt="2020-01-07T15:05:03.703" v="96"/>
          <ac:picMkLst>
            <pc:docMk/>
            <pc:sldMk cId="2032446506" sldId="298"/>
            <ac:picMk id="6" creationId="{950C492B-5937-454B-9949-0D55C2C5BABA}"/>
          </ac:picMkLst>
        </pc:picChg>
      </pc:sldChg>
      <pc:sldChg chg="modSp">
        <pc:chgData name="Tony McGovern" userId="b43188f4-c9e7-4444-8a6f-197eec7e0198" providerId="ADAL" clId="{F7B50161-1F93-4017-B326-47CC636204C3}" dt="2020-01-07T15:05:03.703" v="96"/>
        <pc:sldMkLst>
          <pc:docMk/>
          <pc:sldMk cId="1525751267" sldId="299"/>
        </pc:sldMkLst>
        <pc:spChg chg="mod">
          <ac:chgData name="Tony McGovern" userId="b43188f4-c9e7-4444-8a6f-197eec7e0198" providerId="ADAL" clId="{F7B50161-1F93-4017-B326-47CC636204C3}" dt="2020-01-07T15:05:03.703" v="96"/>
          <ac:spMkLst>
            <pc:docMk/>
            <pc:sldMk cId="1525751267" sldId="299"/>
            <ac:spMk id="7" creationId="{12F0AA5F-A4A3-4004-A6EE-D202F0F45E88}"/>
          </ac:spMkLst>
        </pc:spChg>
        <pc:graphicFrameChg chg="mod">
          <ac:chgData name="Tony McGovern" userId="b43188f4-c9e7-4444-8a6f-197eec7e0198" providerId="ADAL" clId="{F7B50161-1F93-4017-B326-47CC636204C3}" dt="2020-01-07T15:05:03.703" v="96"/>
          <ac:graphicFrameMkLst>
            <pc:docMk/>
            <pc:sldMk cId="1525751267" sldId="299"/>
            <ac:graphicFrameMk id="8" creationId="{C30A9707-A1B7-4F09-BBA3-E2741456055A}"/>
          </ac:graphicFrameMkLst>
        </pc:graphicFrameChg>
        <pc:graphicFrameChg chg="mod">
          <ac:chgData name="Tony McGovern" userId="b43188f4-c9e7-4444-8a6f-197eec7e0198" providerId="ADAL" clId="{F7B50161-1F93-4017-B326-47CC636204C3}" dt="2020-01-07T15:05:03.703" v="96"/>
          <ac:graphicFrameMkLst>
            <pc:docMk/>
            <pc:sldMk cId="1525751267" sldId="299"/>
            <ac:graphicFrameMk id="9" creationId="{6A259E92-F92A-4575-8393-32581CAFFD96}"/>
          </ac:graphicFrameMkLst>
        </pc:graphicFrameChg>
        <pc:picChg chg="mod">
          <ac:chgData name="Tony McGovern" userId="b43188f4-c9e7-4444-8a6f-197eec7e0198" providerId="ADAL" clId="{F7B50161-1F93-4017-B326-47CC636204C3}" dt="2020-01-07T15:05:03.703" v="96"/>
          <ac:picMkLst>
            <pc:docMk/>
            <pc:sldMk cId="1525751267" sldId="299"/>
            <ac:picMk id="6" creationId="{950C492B-5937-454B-9949-0D55C2C5BABA}"/>
          </ac:picMkLst>
        </pc:picChg>
      </pc:sldChg>
      <pc:sldChg chg="modSp">
        <pc:chgData name="Tony McGovern" userId="b43188f4-c9e7-4444-8a6f-197eec7e0198" providerId="ADAL" clId="{F7B50161-1F93-4017-B326-47CC636204C3}" dt="2020-01-07T15:05:03.703" v="96"/>
        <pc:sldMkLst>
          <pc:docMk/>
          <pc:sldMk cId="4263722289" sldId="300"/>
        </pc:sldMkLst>
        <pc:spChg chg="mod">
          <ac:chgData name="Tony McGovern" userId="b43188f4-c9e7-4444-8a6f-197eec7e0198" providerId="ADAL" clId="{F7B50161-1F93-4017-B326-47CC636204C3}" dt="2020-01-07T15:05:03.703" v="96"/>
          <ac:spMkLst>
            <pc:docMk/>
            <pc:sldMk cId="4263722289" sldId="300"/>
            <ac:spMk id="6" creationId="{67ED67A1-9EB9-48FD-ACE2-BDD4AFC28E1A}"/>
          </ac:spMkLst>
        </pc:spChg>
        <pc:graphicFrameChg chg="mod">
          <ac:chgData name="Tony McGovern" userId="b43188f4-c9e7-4444-8a6f-197eec7e0198" providerId="ADAL" clId="{F7B50161-1F93-4017-B326-47CC636204C3}" dt="2020-01-07T15:05:03.703" v="96"/>
          <ac:graphicFrameMkLst>
            <pc:docMk/>
            <pc:sldMk cId="4263722289" sldId="300"/>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4263722289" sldId="300"/>
            <ac:graphicFrameMk id="7" creationId="{611CBB51-0FE3-4276-A6A1-045EC7FF495E}"/>
          </ac:graphicFrameMkLst>
        </pc:graphicFrameChg>
        <pc:picChg chg="mod">
          <ac:chgData name="Tony McGovern" userId="b43188f4-c9e7-4444-8a6f-197eec7e0198" providerId="ADAL" clId="{F7B50161-1F93-4017-B326-47CC636204C3}" dt="2020-01-07T15:05:03.703" v="96"/>
          <ac:picMkLst>
            <pc:docMk/>
            <pc:sldMk cId="4263722289" sldId="300"/>
            <ac:picMk id="5" creationId="{B38229AD-0372-40E5-811E-32C81097FCBF}"/>
          </ac:picMkLst>
        </pc:picChg>
      </pc:sldChg>
      <pc:sldChg chg="modSp">
        <pc:chgData name="Tony McGovern" userId="b43188f4-c9e7-4444-8a6f-197eec7e0198" providerId="ADAL" clId="{F7B50161-1F93-4017-B326-47CC636204C3}" dt="2020-01-07T15:05:03.703" v="96"/>
        <pc:sldMkLst>
          <pc:docMk/>
          <pc:sldMk cId="2787883013" sldId="301"/>
        </pc:sldMkLst>
        <pc:spChg chg="mod">
          <ac:chgData name="Tony McGovern" userId="b43188f4-c9e7-4444-8a6f-197eec7e0198" providerId="ADAL" clId="{F7B50161-1F93-4017-B326-47CC636204C3}" dt="2020-01-07T15:05:03.703" v="96"/>
          <ac:spMkLst>
            <pc:docMk/>
            <pc:sldMk cId="2787883013" sldId="301"/>
            <ac:spMk id="6" creationId="{077BA504-5C98-4542-9077-198F7DD4757C}"/>
          </ac:spMkLst>
        </pc:spChg>
        <pc:graphicFrameChg chg="mod">
          <ac:chgData name="Tony McGovern" userId="b43188f4-c9e7-4444-8a6f-197eec7e0198" providerId="ADAL" clId="{F7B50161-1F93-4017-B326-47CC636204C3}" dt="2020-01-07T15:05:03.703" v="96"/>
          <ac:graphicFrameMkLst>
            <pc:docMk/>
            <pc:sldMk cId="2787883013" sldId="301"/>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2787883013" sldId="301"/>
            <ac:graphicFrameMk id="7" creationId="{611CBB51-0FE3-4276-A6A1-045EC7FF495E}"/>
          </ac:graphicFrameMkLst>
        </pc:graphicFrameChg>
        <pc:picChg chg="mod">
          <ac:chgData name="Tony McGovern" userId="b43188f4-c9e7-4444-8a6f-197eec7e0198" providerId="ADAL" clId="{F7B50161-1F93-4017-B326-47CC636204C3}" dt="2020-01-07T15:05:03.703" v="96"/>
          <ac:picMkLst>
            <pc:docMk/>
            <pc:sldMk cId="2787883013" sldId="301"/>
            <ac:picMk id="5" creationId="{B38229AD-0372-40E5-811E-32C81097FCBF}"/>
          </ac:picMkLst>
        </pc:picChg>
      </pc:sldChg>
      <pc:sldChg chg="modSp">
        <pc:chgData name="Tony McGovern" userId="b43188f4-c9e7-4444-8a6f-197eec7e0198" providerId="ADAL" clId="{F7B50161-1F93-4017-B326-47CC636204C3}" dt="2020-01-07T15:05:03.703" v="96"/>
        <pc:sldMkLst>
          <pc:docMk/>
          <pc:sldMk cId="2247802318" sldId="302"/>
        </pc:sldMkLst>
        <pc:spChg chg="mod">
          <ac:chgData name="Tony McGovern" userId="b43188f4-c9e7-4444-8a6f-197eec7e0198" providerId="ADAL" clId="{F7B50161-1F93-4017-B326-47CC636204C3}" dt="2020-01-07T15:05:03.703" v="96"/>
          <ac:spMkLst>
            <pc:docMk/>
            <pc:sldMk cId="2247802318" sldId="302"/>
            <ac:spMk id="9" creationId="{5FA610E1-97D5-4EE3-82DF-97FB53E02259}"/>
          </ac:spMkLst>
        </pc:spChg>
        <pc:graphicFrameChg chg="mod">
          <ac:chgData name="Tony McGovern" userId="b43188f4-c9e7-4444-8a6f-197eec7e0198" providerId="ADAL" clId="{F7B50161-1F93-4017-B326-47CC636204C3}" dt="2020-01-07T15:05:03.703" v="96"/>
          <ac:graphicFrameMkLst>
            <pc:docMk/>
            <pc:sldMk cId="2247802318" sldId="302"/>
            <ac:graphicFrameMk id="7" creationId="{156E5BE0-F18D-4A84-B061-3436A2A8855B}"/>
          </ac:graphicFrameMkLst>
        </pc:graphicFrameChg>
        <pc:graphicFrameChg chg="mod">
          <ac:chgData name="Tony McGovern" userId="b43188f4-c9e7-4444-8a6f-197eec7e0198" providerId="ADAL" clId="{F7B50161-1F93-4017-B326-47CC636204C3}" dt="2020-01-07T15:05:03.703" v="96"/>
          <ac:graphicFrameMkLst>
            <pc:docMk/>
            <pc:sldMk cId="2247802318" sldId="302"/>
            <ac:graphicFrameMk id="8" creationId="{3A50A9FE-F745-4816-AF17-BD1A2BB82F0C}"/>
          </ac:graphicFrameMkLst>
        </pc:graphicFrameChg>
        <pc:picChg chg="mod">
          <ac:chgData name="Tony McGovern" userId="b43188f4-c9e7-4444-8a6f-197eec7e0198" providerId="ADAL" clId="{F7B50161-1F93-4017-B326-47CC636204C3}" dt="2020-01-07T15:05:03.703" v="96"/>
          <ac:picMkLst>
            <pc:docMk/>
            <pc:sldMk cId="2247802318" sldId="302"/>
            <ac:picMk id="6" creationId="{FFE3B2A6-590D-4A8F-A116-C184520A6C11}"/>
          </ac:picMkLst>
        </pc:picChg>
      </pc:sldChg>
      <pc:sldChg chg="modSp">
        <pc:chgData name="Tony McGovern" userId="b43188f4-c9e7-4444-8a6f-197eec7e0198" providerId="ADAL" clId="{F7B50161-1F93-4017-B326-47CC636204C3}" dt="2020-01-07T15:05:03.703" v="96"/>
        <pc:sldMkLst>
          <pc:docMk/>
          <pc:sldMk cId="391934992" sldId="303"/>
        </pc:sldMkLst>
        <pc:spChg chg="mod">
          <ac:chgData name="Tony McGovern" userId="b43188f4-c9e7-4444-8a6f-197eec7e0198" providerId="ADAL" clId="{F7B50161-1F93-4017-B326-47CC636204C3}" dt="2020-01-07T15:05:03.703" v="96"/>
          <ac:spMkLst>
            <pc:docMk/>
            <pc:sldMk cId="391934992" sldId="303"/>
            <ac:spMk id="9" creationId="{8FFD17BD-3AB6-46C1-8B62-8332A36C5F87}"/>
          </ac:spMkLst>
        </pc:spChg>
        <pc:graphicFrameChg chg="mod">
          <ac:chgData name="Tony McGovern" userId="b43188f4-c9e7-4444-8a6f-197eec7e0198" providerId="ADAL" clId="{F7B50161-1F93-4017-B326-47CC636204C3}" dt="2020-01-07T15:05:03.703" v="96"/>
          <ac:graphicFrameMkLst>
            <pc:docMk/>
            <pc:sldMk cId="391934992" sldId="303"/>
            <ac:graphicFrameMk id="7" creationId="{156E5BE0-F18D-4A84-B061-3436A2A8855B}"/>
          </ac:graphicFrameMkLst>
        </pc:graphicFrameChg>
        <pc:graphicFrameChg chg="mod">
          <ac:chgData name="Tony McGovern" userId="b43188f4-c9e7-4444-8a6f-197eec7e0198" providerId="ADAL" clId="{F7B50161-1F93-4017-B326-47CC636204C3}" dt="2020-01-07T15:05:03.703" v="96"/>
          <ac:graphicFrameMkLst>
            <pc:docMk/>
            <pc:sldMk cId="391934992" sldId="303"/>
            <ac:graphicFrameMk id="8" creationId="{3A50A9FE-F745-4816-AF17-BD1A2BB82F0C}"/>
          </ac:graphicFrameMkLst>
        </pc:graphicFrameChg>
        <pc:picChg chg="mod">
          <ac:chgData name="Tony McGovern" userId="b43188f4-c9e7-4444-8a6f-197eec7e0198" providerId="ADAL" clId="{F7B50161-1F93-4017-B326-47CC636204C3}" dt="2020-01-07T15:05:03.703" v="96"/>
          <ac:picMkLst>
            <pc:docMk/>
            <pc:sldMk cId="391934992" sldId="303"/>
            <ac:picMk id="6" creationId="{FFE3B2A6-590D-4A8F-A116-C184520A6C11}"/>
          </ac:picMkLst>
        </pc:picChg>
      </pc:sldChg>
      <pc:sldChg chg="modSp">
        <pc:chgData name="Tony McGovern" userId="b43188f4-c9e7-4444-8a6f-197eec7e0198" providerId="ADAL" clId="{F7B50161-1F93-4017-B326-47CC636204C3}" dt="2020-01-07T15:05:03.703" v="96"/>
        <pc:sldMkLst>
          <pc:docMk/>
          <pc:sldMk cId="2462410643" sldId="304"/>
        </pc:sldMkLst>
        <pc:spChg chg="mod">
          <ac:chgData name="Tony McGovern" userId="b43188f4-c9e7-4444-8a6f-197eec7e0198" providerId="ADAL" clId="{F7B50161-1F93-4017-B326-47CC636204C3}" dt="2020-01-07T15:05:03.703" v="96"/>
          <ac:spMkLst>
            <pc:docMk/>
            <pc:sldMk cId="2462410643" sldId="304"/>
            <ac:spMk id="8" creationId="{DDAD46EB-B24A-48EA-969A-54B104C3BDE8}"/>
          </ac:spMkLst>
        </pc:spChg>
        <pc:graphicFrameChg chg="mod">
          <ac:chgData name="Tony McGovern" userId="b43188f4-c9e7-4444-8a6f-197eec7e0198" providerId="ADAL" clId="{F7B50161-1F93-4017-B326-47CC636204C3}" dt="2020-01-07T15:05:03.703" v="96"/>
          <ac:graphicFrameMkLst>
            <pc:docMk/>
            <pc:sldMk cId="2462410643" sldId="304"/>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462410643" sldId="304"/>
            <ac:graphicFrameMk id="9" creationId="{71A8B31A-1C58-45DA-88C1-EF1A2053C8E2}"/>
          </ac:graphicFrameMkLst>
        </pc:graphicFrameChg>
        <pc:picChg chg="mod">
          <ac:chgData name="Tony McGovern" userId="b43188f4-c9e7-4444-8a6f-197eec7e0198" providerId="ADAL" clId="{F7B50161-1F93-4017-B326-47CC636204C3}" dt="2020-01-07T15:05:03.703" v="96"/>
          <ac:picMkLst>
            <pc:docMk/>
            <pc:sldMk cId="2462410643" sldId="304"/>
            <ac:picMk id="6" creationId="{950C492B-5937-454B-9949-0D55C2C5BABA}"/>
          </ac:picMkLst>
        </pc:picChg>
      </pc:sldChg>
      <pc:sldChg chg="addSp modSp delDesignElem">
        <pc:chgData name="Tony McGovern" userId="b43188f4-c9e7-4444-8a6f-197eec7e0198" providerId="ADAL" clId="{F7B50161-1F93-4017-B326-47CC636204C3}" dt="2020-01-07T15:05:03.703" v="96"/>
        <pc:sldMkLst>
          <pc:docMk/>
          <pc:sldMk cId="158243490" sldId="305"/>
        </pc:sldMkLst>
        <pc:spChg chg="mod">
          <ac:chgData name="Tony McGovern" userId="b43188f4-c9e7-4444-8a6f-197eec7e0198" providerId="ADAL" clId="{F7B50161-1F93-4017-B326-47CC636204C3}" dt="2020-01-07T15:05:03.703" v="96"/>
          <ac:spMkLst>
            <pc:docMk/>
            <pc:sldMk cId="158243490" sldId="305"/>
            <ac:spMk id="2" creationId="{C234C5A5-3357-4908-8F51-075EF5A0C3FA}"/>
          </ac:spMkLst>
        </pc:spChg>
        <pc:spChg chg="add mod">
          <ac:chgData name="Tony McGovern" userId="b43188f4-c9e7-4444-8a6f-197eec7e0198" providerId="ADAL" clId="{F7B50161-1F93-4017-B326-47CC636204C3}" dt="2020-01-07T15:05:03.703" v="96"/>
          <ac:spMkLst>
            <pc:docMk/>
            <pc:sldMk cId="158243490" sldId="305"/>
            <ac:spMk id="10" creationId="{B2A38A2F-8C6B-4E3A-97BF-02ECB38B6374}"/>
          </ac:spMkLst>
        </pc:spChg>
        <pc:spChg chg="mod">
          <ac:chgData name="Tony McGovern" userId="b43188f4-c9e7-4444-8a6f-197eec7e0198" providerId="ADAL" clId="{F7B50161-1F93-4017-B326-47CC636204C3}" dt="2020-01-07T15:05:03.703" v="96"/>
          <ac:spMkLst>
            <pc:docMk/>
            <pc:sldMk cId="158243490" sldId="305"/>
            <ac:spMk id="12" creationId="{18CC85FD-D4C4-4B3E-A21A-CADBB9E40DAC}"/>
          </ac:spMkLst>
        </pc:spChg>
        <pc:graphicFrameChg chg="mod">
          <ac:chgData name="Tony McGovern" userId="b43188f4-c9e7-4444-8a6f-197eec7e0198" providerId="ADAL" clId="{F7B50161-1F93-4017-B326-47CC636204C3}" dt="2020-01-07T15:05:03.703" v="96"/>
          <ac:graphicFrameMkLst>
            <pc:docMk/>
            <pc:sldMk cId="158243490" sldId="305"/>
            <ac:graphicFrameMk id="9" creationId="{6B597A7C-FBDE-4CD7-A630-6FB983FB2EDC}"/>
          </ac:graphicFrameMkLst>
        </pc:graphicFrameChg>
        <pc:picChg chg="mod">
          <ac:chgData name="Tony McGovern" userId="b43188f4-c9e7-4444-8a6f-197eec7e0198" providerId="ADAL" clId="{F7B50161-1F93-4017-B326-47CC636204C3}" dt="2020-01-07T15:05:03.703" v="96"/>
          <ac:picMkLst>
            <pc:docMk/>
            <pc:sldMk cId="158243490" sldId="305"/>
            <ac:picMk id="11" creationId="{6F45EA77-BC6D-4B78-9DD2-8B105A3E09BA}"/>
          </ac:picMkLst>
        </pc:picChg>
      </pc:sldChg>
      <pc:sldChg chg="modSp">
        <pc:chgData name="Tony McGovern" userId="b43188f4-c9e7-4444-8a6f-197eec7e0198" providerId="ADAL" clId="{F7B50161-1F93-4017-B326-47CC636204C3}" dt="2020-01-07T15:05:03.703" v="96"/>
        <pc:sldMkLst>
          <pc:docMk/>
          <pc:sldMk cId="4199308269" sldId="306"/>
        </pc:sldMkLst>
        <pc:spChg chg="mod">
          <ac:chgData name="Tony McGovern" userId="b43188f4-c9e7-4444-8a6f-197eec7e0198" providerId="ADAL" clId="{F7B50161-1F93-4017-B326-47CC636204C3}" dt="2020-01-07T15:05:03.703" v="96"/>
          <ac:spMkLst>
            <pc:docMk/>
            <pc:sldMk cId="4199308269" sldId="306"/>
            <ac:spMk id="7" creationId="{BB116DDA-36E6-4EDB-8A88-24C0F7098D62}"/>
          </ac:spMkLst>
        </pc:spChg>
        <pc:graphicFrameChg chg="mod">
          <ac:chgData name="Tony McGovern" userId="b43188f4-c9e7-4444-8a6f-197eec7e0198" providerId="ADAL" clId="{F7B50161-1F93-4017-B326-47CC636204C3}" dt="2020-01-07T15:05:03.703" v="96"/>
          <ac:graphicFrameMkLst>
            <pc:docMk/>
            <pc:sldMk cId="4199308269" sldId="306"/>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4199308269" sldId="306"/>
            <ac:graphicFrameMk id="6" creationId="{FFAD44AC-AD14-4D35-924B-7345A76D5E4A}"/>
          </ac:graphicFrameMkLst>
        </pc:graphicFrameChg>
        <pc:picChg chg="mod">
          <ac:chgData name="Tony McGovern" userId="b43188f4-c9e7-4444-8a6f-197eec7e0198" providerId="ADAL" clId="{F7B50161-1F93-4017-B326-47CC636204C3}" dt="2020-01-07T15:05:03.703" v="96"/>
          <ac:picMkLst>
            <pc:docMk/>
            <pc:sldMk cId="4199308269" sldId="306"/>
            <ac:picMk id="5" creationId="{FD038D38-A0A2-481B-B8D9-1D3E5D937914}"/>
          </ac:picMkLst>
        </pc:picChg>
      </pc:sldChg>
      <pc:sldChg chg="modSp">
        <pc:chgData name="Tony McGovern" userId="b43188f4-c9e7-4444-8a6f-197eec7e0198" providerId="ADAL" clId="{F7B50161-1F93-4017-B326-47CC636204C3}" dt="2020-01-07T15:05:03.703" v="96"/>
        <pc:sldMkLst>
          <pc:docMk/>
          <pc:sldMk cId="1534091353" sldId="307"/>
        </pc:sldMkLst>
        <pc:spChg chg="mod">
          <ac:chgData name="Tony McGovern" userId="b43188f4-c9e7-4444-8a6f-197eec7e0198" providerId="ADAL" clId="{F7B50161-1F93-4017-B326-47CC636204C3}" dt="2020-01-07T15:05:03.703" v="96"/>
          <ac:spMkLst>
            <pc:docMk/>
            <pc:sldMk cId="1534091353" sldId="307"/>
            <ac:spMk id="7" creationId="{8397EC39-5DC4-4DAA-9F57-09FB16A380DF}"/>
          </ac:spMkLst>
        </pc:spChg>
        <pc:graphicFrameChg chg="mod">
          <ac:chgData name="Tony McGovern" userId="b43188f4-c9e7-4444-8a6f-197eec7e0198" providerId="ADAL" clId="{F7B50161-1F93-4017-B326-47CC636204C3}" dt="2020-01-07T15:05:03.703" v="96"/>
          <ac:graphicFrameMkLst>
            <pc:docMk/>
            <pc:sldMk cId="1534091353" sldId="307"/>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1534091353" sldId="307"/>
            <ac:graphicFrameMk id="6" creationId="{FFAD44AC-AD14-4D35-924B-7345A76D5E4A}"/>
          </ac:graphicFrameMkLst>
        </pc:graphicFrameChg>
        <pc:picChg chg="mod">
          <ac:chgData name="Tony McGovern" userId="b43188f4-c9e7-4444-8a6f-197eec7e0198" providerId="ADAL" clId="{F7B50161-1F93-4017-B326-47CC636204C3}" dt="2020-01-07T15:05:03.703" v="96"/>
          <ac:picMkLst>
            <pc:docMk/>
            <pc:sldMk cId="1534091353" sldId="307"/>
            <ac:picMk id="5" creationId="{FD038D38-A0A2-481B-B8D9-1D3E5D937914}"/>
          </ac:picMkLst>
        </pc:picChg>
      </pc:sldChg>
      <pc:sldChg chg="addSp modSp delDesignElem">
        <pc:chgData name="Tony McGovern" userId="b43188f4-c9e7-4444-8a6f-197eec7e0198" providerId="ADAL" clId="{F7B50161-1F93-4017-B326-47CC636204C3}" dt="2020-01-07T16:03:53.856" v="159" actId="1076"/>
        <pc:sldMkLst>
          <pc:docMk/>
          <pc:sldMk cId="2554086444" sldId="308"/>
        </pc:sldMkLst>
        <pc:spChg chg="mod">
          <ac:chgData name="Tony McGovern" userId="b43188f4-c9e7-4444-8a6f-197eec7e0198" providerId="ADAL" clId="{F7B50161-1F93-4017-B326-47CC636204C3}" dt="2020-01-07T15:05:03.703" v="96"/>
          <ac:spMkLst>
            <pc:docMk/>
            <pc:sldMk cId="2554086444" sldId="308"/>
            <ac:spMk id="2" creationId="{C234C5A5-3357-4908-8F51-075EF5A0C3FA}"/>
          </ac:spMkLst>
        </pc:spChg>
        <pc:spChg chg="mod">
          <ac:chgData name="Tony McGovern" userId="b43188f4-c9e7-4444-8a6f-197eec7e0198" providerId="ADAL" clId="{F7B50161-1F93-4017-B326-47CC636204C3}" dt="2020-01-07T15:05:03.703" v="96"/>
          <ac:spMkLst>
            <pc:docMk/>
            <pc:sldMk cId="2554086444" sldId="308"/>
            <ac:spMk id="6" creationId="{2EC260E2-23E8-41E3-BF99-A49E31095183}"/>
          </ac:spMkLst>
        </pc:spChg>
        <pc:spChg chg="add mod">
          <ac:chgData name="Tony McGovern" userId="b43188f4-c9e7-4444-8a6f-197eec7e0198" providerId="ADAL" clId="{F7B50161-1F93-4017-B326-47CC636204C3}" dt="2020-01-07T15:05:03.703" v="96"/>
          <ac:spMkLst>
            <pc:docMk/>
            <pc:sldMk cId="2554086444" sldId="308"/>
            <ac:spMk id="13" creationId="{50900CEF-32D4-461F-901F-7748DF61B82C}"/>
          </ac:spMkLst>
        </pc:spChg>
        <pc:spChg chg="mod">
          <ac:chgData name="Tony McGovern" userId="b43188f4-c9e7-4444-8a6f-197eec7e0198" providerId="ADAL" clId="{F7B50161-1F93-4017-B326-47CC636204C3}" dt="2020-01-07T16:01:27.882" v="138" actId="27636"/>
          <ac:spMkLst>
            <pc:docMk/>
            <pc:sldMk cId="2554086444" sldId="308"/>
            <ac:spMk id="16" creationId="{3596F0AD-4574-4EC7-8DD2-501BA19DAF32}"/>
          </ac:spMkLst>
        </pc:spChg>
        <pc:graphicFrameChg chg="mod">
          <ac:chgData name="Tony McGovern" userId="b43188f4-c9e7-4444-8a6f-197eec7e0198" providerId="ADAL" clId="{F7B50161-1F93-4017-B326-47CC636204C3}" dt="2020-01-07T15:05:03.703" v="96"/>
          <ac:graphicFrameMkLst>
            <pc:docMk/>
            <pc:sldMk cId="2554086444" sldId="308"/>
            <ac:graphicFrameMk id="4" creationId="{211438C2-C074-4756-A485-BB93F6ABD514}"/>
          </ac:graphicFrameMkLst>
        </pc:graphicFrameChg>
        <pc:picChg chg="mod">
          <ac:chgData name="Tony McGovern" userId="b43188f4-c9e7-4444-8a6f-197eec7e0198" providerId="ADAL" clId="{F7B50161-1F93-4017-B326-47CC636204C3}" dt="2020-01-07T15:05:03.703" v="96"/>
          <ac:picMkLst>
            <pc:docMk/>
            <pc:sldMk cId="2554086444" sldId="308"/>
            <ac:picMk id="3" creationId="{AEA10E52-1A2E-405C-AD8E-76229B6D6B63}"/>
          </ac:picMkLst>
        </pc:picChg>
        <pc:picChg chg="mod">
          <ac:chgData name="Tony McGovern" userId="b43188f4-c9e7-4444-8a6f-197eec7e0198" providerId="ADAL" clId="{F7B50161-1F93-4017-B326-47CC636204C3}" dt="2020-01-07T16:03:53.856" v="159" actId="1076"/>
          <ac:picMkLst>
            <pc:docMk/>
            <pc:sldMk cId="2554086444" sldId="308"/>
            <ac:picMk id="5" creationId="{30C77B04-9C1F-404A-8E1E-850B78FEB87C}"/>
          </ac:picMkLst>
        </pc:picChg>
        <pc:picChg chg="mod">
          <ac:chgData name="Tony McGovern" userId="b43188f4-c9e7-4444-8a6f-197eec7e0198" providerId="ADAL" clId="{F7B50161-1F93-4017-B326-47CC636204C3}" dt="2020-01-07T15:05:03.703" v="96"/>
          <ac:picMkLst>
            <pc:docMk/>
            <pc:sldMk cId="2554086444" sldId="308"/>
            <ac:picMk id="9" creationId="{C8984121-47D4-46C8-95BA-343878EAFFE4}"/>
          </ac:picMkLst>
        </pc:picChg>
        <pc:picChg chg="mod">
          <ac:chgData name="Tony McGovern" userId="b43188f4-c9e7-4444-8a6f-197eec7e0198" providerId="ADAL" clId="{F7B50161-1F93-4017-B326-47CC636204C3}" dt="2020-01-07T15:05:03.703" v="96"/>
          <ac:picMkLst>
            <pc:docMk/>
            <pc:sldMk cId="2554086444" sldId="308"/>
            <ac:picMk id="10" creationId="{C1F41CA2-AEA4-4EF7-8833-EDB953AF6382}"/>
          </ac:picMkLst>
        </pc:picChg>
        <pc:picChg chg="mod">
          <ac:chgData name="Tony McGovern" userId="b43188f4-c9e7-4444-8a6f-197eec7e0198" providerId="ADAL" clId="{F7B50161-1F93-4017-B326-47CC636204C3}" dt="2020-01-07T15:05:03.703" v="96"/>
          <ac:picMkLst>
            <pc:docMk/>
            <pc:sldMk cId="2554086444" sldId="308"/>
            <ac:picMk id="11" creationId="{1B0CD9A2-E3C2-4E8E-A22C-E5C344138C39}"/>
          </ac:picMkLst>
        </pc:picChg>
        <pc:picChg chg="mod">
          <ac:chgData name="Tony McGovern" userId="b43188f4-c9e7-4444-8a6f-197eec7e0198" providerId="ADAL" clId="{F7B50161-1F93-4017-B326-47CC636204C3}" dt="2020-01-07T15:05:03.703" v="96"/>
          <ac:picMkLst>
            <pc:docMk/>
            <pc:sldMk cId="2554086444" sldId="308"/>
            <ac:picMk id="14" creationId="{8205C931-C5BB-480E-BEF7-6A181D1E7AC7}"/>
          </ac:picMkLst>
        </pc:picChg>
        <pc:picChg chg="mod">
          <ac:chgData name="Tony McGovern" userId="b43188f4-c9e7-4444-8a6f-197eec7e0198" providerId="ADAL" clId="{F7B50161-1F93-4017-B326-47CC636204C3}" dt="2020-01-07T15:05:03.703" v="96"/>
          <ac:picMkLst>
            <pc:docMk/>
            <pc:sldMk cId="2554086444" sldId="308"/>
            <ac:picMk id="15" creationId="{4882E666-137E-4AE3-9617-F69E4C02125C}"/>
          </ac:picMkLst>
        </pc:picChg>
      </pc:sldChg>
      <pc:sldChg chg="modSp">
        <pc:chgData name="Tony McGovern" userId="b43188f4-c9e7-4444-8a6f-197eec7e0198" providerId="ADAL" clId="{F7B50161-1F93-4017-B326-47CC636204C3}" dt="2020-01-07T15:05:03.703" v="96"/>
        <pc:sldMkLst>
          <pc:docMk/>
          <pc:sldMk cId="866396202" sldId="309"/>
        </pc:sldMkLst>
        <pc:spChg chg="mod">
          <ac:chgData name="Tony McGovern" userId="b43188f4-c9e7-4444-8a6f-197eec7e0198" providerId="ADAL" clId="{F7B50161-1F93-4017-B326-47CC636204C3}" dt="2020-01-07T15:05:03.703" v="96"/>
          <ac:spMkLst>
            <pc:docMk/>
            <pc:sldMk cId="866396202" sldId="309"/>
            <ac:spMk id="19" creationId="{DCFF7CE2-ADB5-452F-97BF-A0FBA33F9312}"/>
          </ac:spMkLst>
        </pc:spChg>
        <pc:spChg chg="mod">
          <ac:chgData name="Tony McGovern" userId="b43188f4-c9e7-4444-8a6f-197eec7e0198" providerId="ADAL" clId="{F7B50161-1F93-4017-B326-47CC636204C3}" dt="2020-01-07T15:05:03.703" v="96"/>
          <ac:spMkLst>
            <pc:docMk/>
            <pc:sldMk cId="866396202" sldId="309"/>
            <ac:spMk id="24" creationId="{81D0FDD8-C0B2-4B2B-8557-F3BEA7D9E83F}"/>
          </ac:spMkLst>
        </pc:spChg>
        <pc:picChg chg="mod">
          <ac:chgData name="Tony McGovern" userId="b43188f4-c9e7-4444-8a6f-197eec7e0198" providerId="ADAL" clId="{F7B50161-1F93-4017-B326-47CC636204C3}" dt="2020-01-07T15:05:03.703" v="96"/>
          <ac:picMkLst>
            <pc:docMk/>
            <pc:sldMk cId="866396202" sldId="309"/>
            <ac:picMk id="26" creationId="{60E34A35-60F1-4C9C-9C5B-569E082DA815}"/>
          </ac:picMkLst>
        </pc:picChg>
      </pc:sldChg>
      <pc:sldChg chg="modSp">
        <pc:chgData name="Tony McGovern" userId="b43188f4-c9e7-4444-8a6f-197eec7e0198" providerId="ADAL" clId="{F7B50161-1F93-4017-B326-47CC636204C3}" dt="2020-01-07T15:05:03.703" v="96"/>
        <pc:sldMkLst>
          <pc:docMk/>
          <pc:sldMk cId="2217431907" sldId="310"/>
        </pc:sldMkLst>
        <pc:spChg chg="mod">
          <ac:chgData name="Tony McGovern" userId="b43188f4-c9e7-4444-8a6f-197eec7e0198" providerId="ADAL" clId="{F7B50161-1F93-4017-B326-47CC636204C3}" dt="2020-01-07T15:05:03.703" v="96"/>
          <ac:spMkLst>
            <pc:docMk/>
            <pc:sldMk cId="2217431907" sldId="310"/>
            <ac:spMk id="5" creationId="{E2519204-2EA0-4581-857F-C41E534078C0}"/>
          </ac:spMkLst>
        </pc:spChg>
        <pc:picChg chg="mod">
          <ac:chgData name="Tony McGovern" userId="b43188f4-c9e7-4444-8a6f-197eec7e0198" providerId="ADAL" clId="{F7B50161-1F93-4017-B326-47CC636204C3}" dt="2020-01-07T15:05:03.703" v="96"/>
          <ac:picMkLst>
            <pc:docMk/>
            <pc:sldMk cId="2217431907" sldId="310"/>
            <ac:picMk id="26" creationId="{60E34A35-60F1-4C9C-9C5B-569E082DA815}"/>
          </ac:picMkLst>
        </pc:picChg>
      </pc:sldChg>
      <pc:sldChg chg="modSp">
        <pc:chgData name="Tony McGovern" userId="b43188f4-c9e7-4444-8a6f-197eec7e0198" providerId="ADAL" clId="{F7B50161-1F93-4017-B326-47CC636204C3}" dt="2020-01-07T15:05:03.703" v="96"/>
        <pc:sldMkLst>
          <pc:docMk/>
          <pc:sldMk cId="376865124" sldId="311"/>
        </pc:sldMkLst>
        <pc:picChg chg="mod">
          <ac:chgData name="Tony McGovern" userId="b43188f4-c9e7-4444-8a6f-197eec7e0198" providerId="ADAL" clId="{F7B50161-1F93-4017-B326-47CC636204C3}" dt="2020-01-07T15:05:03.703" v="96"/>
          <ac:picMkLst>
            <pc:docMk/>
            <pc:sldMk cId="376865124" sldId="311"/>
            <ac:picMk id="4" creationId="{F8C53C3C-64FA-4853-A282-FAB89BE3C989}"/>
          </ac:picMkLst>
        </pc:picChg>
      </pc:sldChg>
      <pc:sldChg chg="modSp">
        <pc:chgData name="Tony McGovern" userId="b43188f4-c9e7-4444-8a6f-197eec7e0198" providerId="ADAL" clId="{F7B50161-1F93-4017-B326-47CC636204C3}" dt="2020-01-07T15:05:03.703" v="96"/>
        <pc:sldMkLst>
          <pc:docMk/>
          <pc:sldMk cId="2432710349" sldId="312"/>
        </pc:sldMkLst>
        <pc:spChg chg="mod">
          <ac:chgData name="Tony McGovern" userId="b43188f4-c9e7-4444-8a6f-197eec7e0198" providerId="ADAL" clId="{F7B50161-1F93-4017-B326-47CC636204C3}" dt="2020-01-07T15:05:03.703" v="96"/>
          <ac:spMkLst>
            <pc:docMk/>
            <pc:sldMk cId="2432710349" sldId="312"/>
            <ac:spMk id="6" creationId="{B8FD29F2-6D60-4984-927C-A121FA48FBE3}"/>
          </ac:spMkLst>
        </pc:spChg>
        <pc:graphicFrameChg chg="mod">
          <ac:chgData name="Tony McGovern" userId="b43188f4-c9e7-4444-8a6f-197eec7e0198" providerId="ADAL" clId="{F7B50161-1F93-4017-B326-47CC636204C3}" dt="2020-01-07T15:05:03.703" v="96"/>
          <ac:graphicFrameMkLst>
            <pc:docMk/>
            <pc:sldMk cId="2432710349" sldId="312"/>
            <ac:graphicFrameMk id="10" creationId="{45A6D189-3E18-42D8-8333-A5F6C111842B}"/>
          </ac:graphicFrameMkLst>
        </pc:graphicFrameChg>
        <pc:picChg chg="mod">
          <ac:chgData name="Tony McGovern" userId="b43188f4-c9e7-4444-8a6f-197eec7e0198" providerId="ADAL" clId="{F7B50161-1F93-4017-B326-47CC636204C3}" dt="2020-01-07T15:05:03.703" v="96"/>
          <ac:picMkLst>
            <pc:docMk/>
            <pc:sldMk cId="2432710349" sldId="312"/>
            <ac:picMk id="5" creationId="{7C6F7653-CBF4-40A3-8E02-C229C675924A}"/>
          </ac:picMkLst>
        </pc:picChg>
        <pc:picChg chg="mod">
          <ac:chgData name="Tony McGovern" userId="b43188f4-c9e7-4444-8a6f-197eec7e0198" providerId="ADAL" clId="{F7B50161-1F93-4017-B326-47CC636204C3}" dt="2020-01-07T15:05:03.703" v="96"/>
          <ac:picMkLst>
            <pc:docMk/>
            <pc:sldMk cId="2432710349" sldId="312"/>
            <ac:picMk id="9" creationId="{CCD202AE-2AAD-4C57-941E-27B4DD4CCE1E}"/>
          </ac:picMkLst>
        </pc:picChg>
      </pc:sldChg>
      <pc:sldChg chg="addSp modSp delDesignElem">
        <pc:chgData name="Tony McGovern" userId="b43188f4-c9e7-4444-8a6f-197eec7e0198" providerId="ADAL" clId="{F7B50161-1F93-4017-B326-47CC636204C3}" dt="2020-01-07T15:05:03.703" v="96"/>
        <pc:sldMkLst>
          <pc:docMk/>
          <pc:sldMk cId="1566388350" sldId="313"/>
        </pc:sldMkLst>
        <pc:spChg chg="mod">
          <ac:chgData name="Tony McGovern" userId="b43188f4-c9e7-4444-8a6f-197eec7e0198" providerId="ADAL" clId="{F7B50161-1F93-4017-B326-47CC636204C3}" dt="2020-01-07T15:05:03.703" v="96"/>
          <ac:spMkLst>
            <pc:docMk/>
            <pc:sldMk cId="1566388350" sldId="313"/>
            <ac:spMk id="2" creationId="{D202BE9D-595C-4DAD-B31F-5CE55FF5842C}"/>
          </ac:spMkLst>
        </pc:spChg>
        <pc:spChg chg="mod">
          <ac:chgData name="Tony McGovern" userId="b43188f4-c9e7-4444-8a6f-197eec7e0198" providerId="ADAL" clId="{F7B50161-1F93-4017-B326-47CC636204C3}" dt="2020-01-07T15:05:03.703" v="96"/>
          <ac:spMkLst>
            <pc:docMk/>
            <pc:sldMk cId="1566388350" sldId="313"/>
            <ac:spMk id="3" creationId="{E9850BE7-B412-4CDF-B912-271074296FA0}"/>
          </ac:spMkLst>
        </pc:spChg>
        <pc:spChg chg="mod">
          <ac:chgData name="Tony McGovern" userId="b43188f4-c9e7-4444-8a6f-197eec7e0198" providerId="ADAL" clId="{F7B50161-1F93-4017-B326-47CC636204C3}" dt="2020-01-07T15:05:03.703" v="96"/>
          <ac:spMkLst>
            <pc:docMk/>
            <pc:sldMk cId="1566388350" sldId="313"/>
            <ac:spMk id="10" creationId="{61E6091D-43C2-4E4D-8623-A75617385AE1}"/>
          </ac:spMkLst>
        </pc:spChg>
        <pc:spChg chg="add mod">
          <ac:chgData name="Tony McGovern" userId="b43188f4-c9e7-4444-8a6f-197eec7e0198" providerId="ADAL" clId="{F7B50161-1F93-4017-B326-47CC636204C3}" dt="2020-01-07T15:05:03.703" v="96"/>
          <ac:spMkLst>
            <pc:docMk/>
            <pc:sldMk cId="1566388350" sldId="313"/>
            <ac:spMk id="39" creationId="{48A740BC-A0AA-45E0-B899-2AE9C6FE11CA}"/>
          </ac:spMkLst>
        </pc:spChg>
        <pc:picChg chg="mod">
          <ac:chgData name="Tony McGovern" userId="b43188f4-c9e7-4444-8a6f-197eec7e0198" providerId="ADAL" clId="{F7B50161-1F93-4017-B326-47CC636204C3}" dt="2020-01-07T15:05:03.703" v="96"/>
          <ac:picMkLst>
            <pc:docMk/>
            <pc:sldMk cId="1566388350" sldId="313"/>
            <ac:picMk id="44" creationId="{8DECDD8E-0F96-4CE2-8AA1-80501878737E}"/>
          </ac:picMkLst>
        </pc:picChg>
        <pc:cxnChg chg="add mod">
          <ac:chgData name="Tony McGovern" userId="b43188f4-c9e7-4444-8a6f-197eec7e0198" providerId="ADAL" clId="{F7B50161-1F93-4017-B326-47CC636204C3}" dt="2020-01-07T15:05:03.703" v="96"/>
          <ac:cxnSpMkLst>
            <pc:docMk/>
            <pc:sldMk cId="1566388350" sldId="313"/>
            <ac:cxnSpMk id="41" creationId="{B874EF51-C858-4BB9-97C3-D17755787127}"/>
          </ac:cxnSpMkLst>
        </pc:cxnChg>
      </pc:sldChg>
      <pc:sldChg chg="modSp">
        <pc:chgData name="Tony McGovern" userId="b43188f4-c9e7-4444-8a6f-197eec7e0198" providerId="ADAL" clId="{F7B50161-1F93-4017-B326-47CC636204C3}" dt="2020-01-07T15:05:03.703" v="96"/>
        <pc:sldMkLst>
          <pc:docMk/>
          <pc:sldMk cId="398559348" sldId="314"/>
        </pc:sldMkLst>
        <pc:spChg chg="mod">
          <ac:chgData name="Tony McGovern" userId="b43188f4-c9e7-4444-8a6f-197eec7e0198" providerId="ADAL" clId="{F7B50161-1F93-4017-B326-47CC636204C3}" dt="2020-01-07T15:05:03.703" v="96"/>
          <ac:spMkLst>
            <pc:docMk/>
            <pc:sldMk cId="398559348" sldId="314"/>
            <ac:spMk id="6" creationId="{3D0A839C-0F43-4EC3-A5B7-096C40C5AC25}"/>
          </ac:spMkLst>
        </pc:spChg>
        <pc:graphicFrameChg chg="mod">
          <ac:chgData name="Tony McGovern" userId="b43188f4-c9e7-4444-8a6f-197eec7e0198" providerId="ADAL" clId="{F7B50161-1F93-4017-B326-47CC636204C3}" dt="2020-01-07T15:05:03.703" v="96"/>
          <ac:graphicFrameMkLst>
            <pc:docMk/>
            <pc:sldMk cId="398559348" sldId="314"/>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98559348" sldId="314"/>
            <ac:picMk id="5" creationId="{B38229AD-0372-40E5-811E-32C81097FCBF}"/>
          </ac:picMkLst>
        </pc:picChg>
        <pc:picChg chg="mod">
          <ac:chgData name="Tony McGovern" userId="b43188f4-c9e7-4444-8a6f-197eec7e0198" providerId="ADAL" clId="{F7B50161-1F93-4017-B326-47CC636204C3}" dt="2020-01-07T15:05:03.703" v="96"/>
          <ac:picMkLst>
            <pc:docMk/>
            <pc:sldMk cId="398559348" sldId="314"/>
            <ac:picMk id="9" creationId="{6126A0F7-1172-44CA-8B33-E02C7EB7E9C7}"/>
          </ac:picMkLst>
        </pc:picChg>
      </pc:sldChg>
      <pc:sldChg chg="modSp">
        <pc:chgData name="Tony McGovern" userId="b43188f4-c9e7-4444-8a6f-197eec7e0198" providerId="ADAL" clId="{F7B50161-1F93-4017-B326-47CC636204C3}" dt="2020-01-07T15:05:03.703" v="96"/>
        <pc:sldMkLst>
          <pc:docMk/>
          <pc:sldMk cId="3787914377" sldId="315"/>
        </pc:sldMkLst>
        <pc:spChg chg="mod">
          <ac:chgData name="Tony McGovern" userId="b43188f4-c9e7-4444-8a6f-197eec7e0198" providerId="ADAL" clId="{F7B50161-1F93-4017-B326-47CC636204C3}" dt="2020-01-07T15:05:03.703" v="96"/>
          <ac:spMkLst>
            <pc:docMk/>
            <pc:sldMk cId="3787914377" sldId="315"/>
            <ac:spMk id="6" creationId="{077BA504-5C98-4542-9077-198F7DD4757C}"/>
          </ac:spMkLst>
        </pc:spChg>
        <pc:graphicFrameChg chg="mod">
          <ac:chgData name="Tony McGovern" userId="b43188f4-c9e7-4444-8a6f-197eec7e0198" providerId="ADAL" clId="{F7B50161-1F93-4017-B326-47CC636204C3}" dt="2020-01-07T15:05:03.703" v="96"/>
          <ac:graphicFrameMkLst>
            <pc:docMk/>
            <pc:sldMk cId="3787914377" sldId="315"/>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787914377" sldId="315"/>
            <ac:picMk id="5" creationId="{B38229AD-0372-40E5-811E-32C81097FCBF}"/>
          </ac:picMkLst>
        </pc:picChg>
        <pc:picChg chg="mod">
          <ac:chgData name="Tony McGovern" userId="b43188f4-c9e7-4444-8a6f-197eec7e0198" providerId="ADAL" clId="{F7B50161-1F93-4017-B326-47CC636204C3}" dt="2020-01-07T15:05:03.703" v="96"/>
          <ac:picMkLst>
            <pc:docMk/>
            <pc:sldMk cId="3787914377" sldId="315"/>
            <ac:picMk id="9" creationId="{001D077F-8F1B-4B66-82DC-B2E2B9183436}"/>
          </ac:picMkLst>
        </pc:picChg>
      </pc:sldChg>
      <pc:sldChg chg="modSp">
        <pc:chgData name="Tony McGovern" userId="b43188f4-c9e7-4444-8a6f-197eec7e0198" providerId="ADAL" clId="{F7B50161-1F93-4017-B326-47CC636204C3}" dt="2020-01-07T15:05:03.703" v="96"/>
        <pc:sldMkLst>
          <pc:docMk/>
          <pc:sldMk cId="433237095" sldId="316"/>
        </pc:sldMkLst>
        <pc:spChg chg="mod">
          <ac:chgData name="Tony McGovern" userId="b43188f4-c9e7-4444-8a6f-197eec7e0198" providerId="ADAL" clId="{F7B50161-1F93-4017-B326-47CC636204C3}" dt="2020-01-07T15:05:03.703" v="96"/>
          <ac:spMkLst>
            <pc:docMk/>
            <pc:sldMk cId="433237095" sldId="316"/>
            <ac:spMk id="7" creationId="{C541F68A-DB61-4AF0-852A-8659EE71B342}"/>
          </ac:spMkLst>
        </pc:spChg>
        <pc:graphicFrameChg chg="mod">
          <ac:chgData name="Tony McGovern" userId="b43188f4-c9e7-4444-8a6f-197eec7e0198" providerId="ADAL" clId="{F7B50161-1F93-4017-B326-47CC636204C3}" dt="2020-01-07T15:05:03.703" v="96"/>
          <ac:graphicFrameMkLst>
            <pc:docMk/>
            <pc:sldMk cId="433237095" sldId="316"/>
            <ac:graphicFrameMk id="6" creationId="{AEA4583B-0047-4203-88A3-354D5CD7A651}"/>
          </ac:graphicFrameMkLst>
        </pc:graphicFrameChg>
        <pc:picChg chg="mod">
          <ac:chgData name="Tony McGovern" userId="b43188f4-c9e7-4444-8a6f-197eec7e0198" providerId="ADAL" clId="{F7B50161-1F93-4017-B326-47CC636204C3}" dt="2020-01-07T15:05:03.703" v="96"/>
          <ac:picMkLst>
            <pc:docMk/>
            <pc:sldMk cId="433237095" sldId="316"/>
            <ac:picMk id="5" creationId="{B2196D6A-AF0F-4A08-9886-945523D79DD2}"/>
          </ac:picMkLst>
        </pc:picChg>
        <pc:picChg chg="mod">
          <ac:chgData name="Tony McGovern" userId="b43188f4-c9e7-4444-8a6f-197eec7e0198" providerId="ADAL" clId="{F7B50161-1F93-4017-B326-47CC636204C3}" dt="2020-01-07T15:05:03.703" v="96"/>
          <ac:picMkLst>
            <pc:docMk/>
            <pc:sldMk cId="433237095" sldId="316"/>
            <ac:picMk id="9" creationId="{F858804B-B41D-4133-8A78-7DBDAA181CF3}"/>
          </ac:picMkLst>
        </pc:picChg>
      </pc:sldChg>
      <pc:sldChg chg="modSp">
        <pc:chgData name="Tony McGovern" userId="b43188f4-c9e7-4444-8a6f-197eec7e0198" providerId="ADAL" clId="{F7B50161-1F93-4017-B326-47CC636204C3}" dt="2020-01-07T15:05:03.703" v="96"/>
        <pc:sldMkLst>
          <pc:docMk/>
          <pc:sldMk cId="412359338" sldId="317"/>
        </pc:sldMkLst>
        <pc:spChg chg="mod">
          <ac:chgData name="Tony McGovern" userId="b43188f4-c9e7-4444-8a6f-197eec7e0198" providerId="ADAL" clId="{F7B50161-1F93-4017-B326-47CC636204C3}" dt="2020-01-07T15:05:03.703" v="96"/>
          <ac:spMkLst>
            <pc:docMk/>
            <pc:sldMk cId="412359338" sldId="317"/>
            <ac:spMk id="4" creationId="{45E7611E-596C-4F6A-9FD3-469BDE2A90B6}"/>
          </ac:spMkLst>
        </pc:spChg>
        <pc:picChg chg="mod">
          <ac:chgData name="Tony McGovern" userId="b43188f4-c9e7-4444-8a6f-197eec7e0198" providerId="ADAL" clId="{F7B50161-1F93-4017-B326-47CC636204C3}" dt="2020-01-07T15:05:03.703" v="96"/>
          <ac:picMkLst>
            <pc:docMk/>
            <pc:sldMk cId="412359338" sldId="317"/>
            <ac:picMk id="26" creationId="{60E34A35-60F1-4C9C-9C5B-569E082DA815}"/>
          </ac:picMkLst>
        </pc:picChg>
      </pc:sldChg>
      <pc:sldChg chg="modSp">
        <pc:chgData name="Tony McGovern" userId="b43188f4-c9e7-4444-8a6f-197eec7e0198" providerId="ADAL" clId="{F7B50161-1F93-4017-B326-47CC636204C3}" dt="2020-01-07T15:05:03.703" v="96"/>
        <pc:sldMkLst>
          <pc:docMk/>
          <pc:sldMk cId="444434763" sldId="318"/>
        </pc:sldMkLst>
        <pc:spChg chg="mod">
          <ac:chgData name="Tony McGovern" userId="b43188f4-c9e7-4444-8a6f-197eec7e0198" providerId="ADAL" clId="{F7B50161-1F93-4017-B326-47CC636204C3}" dt="2020-01-07T15:05:03.703" v="96"/>
          <ac:spMkLst>
            <pc:docMk/>
            <pc:sldMk cId="444434763" sldId="318"/>
            <ac:spMk id="4" creationId="{602FFDE2-70F0-4188-A141-79B1599A0E55}"/>
          </ac:spMkLst>
        </pc:spChg>
        <pc:picChg chg="mod">
          <ac:chgData name="Tony McGovern" userId="b43188f4-c9e7-4444-8a6f-197eec7e0198" providerId="ADAL" clId="{F7B50161-1F93-4017-B326-47CC636204C3}" dt="2020-01-07T15:05:03.703" v="96"/>
          <ac:picMkLst>
            <pc:docMk/>
            <pc:sldMk cId="444434763" sldId="318"/>
            <ac:picMk id="26" creationId="{60E34A35-60F1-4C9C-9C5B-569E082DA815}"/>
          </ac:picMkLst>
        </pc:picChg>
      </pc:sldChg>
      <pc:sldChg chg="modSp">
        <pc:chgData name="Tony McGovern" userId="b43188f4-c9e7-4444-8a6f-197eec7e0198" providerId="ADAL" clId="{F7B50161-1F93-4017-B326-47CC636204C3}" dt="2020-01-07T15:05:03.703" v="96"/>
        <pc:sldMkLst>
          <pc:docMk/>
          <pc:sldMk cId="1093258532" sldId="319"/>
        </pc:sldMkLst>
        <pc:spChg chg="mod">
          <ac:chgData name="Tony McGovern" userId="b43188f4-c9e7-4444-8a6f-197eec7e0198" providerId="ADAL" clId="{F7B50161-1F93-4017-B326-47CC636204C3}" dt="2020-01-07T15:05:03.703" v="96"/>
          <ac:spMkLst>
            <pc:docMk/>
            <pc:sldMk cId="1093258532" sldId="319"/>
            <ac:spMk id="5" creationId="{E2519204-2EA0-4581-857F-C41E534078C0}"/>
          </ac:spMkLst>
        </pc:spChg>
        <pc:picChg chg="mod">
          <ac:chgData name="Tony McGovern" userId="b43188f4-c9e7-4444-8a6f-197eec7e0198" providerId="ADAL" clId="{F7B50161-1F93-4017-B326-47CC636204C3}" dt="2020-01-07T15:05:03.703" v="96"/>
          <ac:picMkLst>
            <pc:docMk/>
            <pc:sldMk cId="1093258532" sldId="319"/>
            <ac:picMk id="26" creationId="{60E34A35-60F1-4C9C-9C5B-569E082DA815}"/>
          </ac:picMkLst>
        </pc:picChg>
      </pc:sldChg>
      <pc:sldChg chg="modSp">
        <pc:chgData name="Tony McGovern" userId="b43188f4-c9e7-4444-8a6f-197eec7e0198" providerId="ADAL" clId="{F7B50161-1F93-4017-B326-47CC636204C3}" dt="2020-01-07T15:05:03.703" v="96"/>
        <pc:sldMkLst>
          <pc:docMk/>
          <pc:sldMk cId="4051853712" sldId="320"/>
        </pc:sldMkLst>
        <pc:spChg chg="mod">
          <ac:chgData name="Tony McGovern" userId="b43188f4-c9e7-4444-8a6f-197eec7e0198" providerId="ADAL" clId="{F7B50161-1F93-4017-B326-47CC636204C3}" dt="2020-01-07T15:05:03.703" v="96"/>
          <ac:spMkLst>
            <pc:docMk/>
            <pc:sldMk cId="4051853712" sldId="320"/>
            <ac:spMk id="3" creationId="{8617A375-63AF-4353-9A4C-E1D352C5B475}"/>
          </ac:spMkLst>
        </pc:spChg>
        <pc:spChg chg="mod">
          <ac:chgData name="Tony McGovern" userId="b43188f4-c9e7-4444-8a6f-197eec7e0198" providerId="ADAL" clId="{F7B50161-1F93-4017-B326-47CC636204C3}" dt="2020-01-07T15:05:03.703" v="96"/>
          <ac:spMkLst>
            <pc:docMk/>
            <pc:sldMk cId="4051853712" sldId="320"/>
            <ac:spMk id="6" creationId="{5BCC7723-229B-4FF7-9E8A-73E38C9E78DF}"/>
          </ac:spMkLst>
        </pc:spChg>
        <pc:graphicFrameChg chg="mod">
          <ac:chgData name="Tony McGovern" userId="b43188f4-c9e7-4444-8a6f-197eec7e0198" providerId="ADAL" clId="{F7B50161-1F93-4017-B326-47CC636204C3}" dt="2020-01-07T15:05:03.703" v="96"/>
          <ac:graphicFrameMkLst>
            <pc:docMk/>
            <pc:sldMk cId="4051853712" sldId="320"/>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4051853712" sldId="320"/>
            <ac:picMk id="5" creationId="{FD038D38-A0A2-481B-B8D9-1D3E5D937914}"/>
          </ac:picMkLst>
        </pc:picChg>
      </pc:sldChg>
      <pc:sldChg chg="modSp">
        <pc:chgData name="Tony McGovern" userId="b43188f4-c9e7-4444-8a6f-197eec7e0198" providerId="ADAL" clId="{F7B50161-1F93-4017-B326-47CC636204C3}" dt="2020-01-07T15:05:03.703" v="96"/>
        <pc:sldMkLst>
          <pc:docMk/>
          <pc:sldMk cId="374223630" sldId="322"/>
        </pc:sldMkLst>
        <pc:spChg chg="mod">
          <ac:chgData name="Tony McGovern" userId="b43188f4-c9e7-4444-8a6f-197eec7e0198" providerId="ADAL" clId="{F7B50161-1F93-4017-B326-47CC636204C3}" dt="2020-01-07T15:05:03.703" v="96"/>
          <ac:spMkLst>
            <pc:docMk/>
            <pc:sldMk cId="374223630" sldId="322"/>
            <ac:spMk id="2" creationId="{C234C5A5-3357-4908-8F51-075EF5A0C3FA}"/>
          </ac:spMkLst>
        </pc:spChg>
        <pc:spChg chg="mod">
          <ac:chgData name="Tony McGovern" userId="b43188f4-c9e7-4444-8a6f-197eec7e0198" providerId="ADAL" clId="{F7B50161-1F93-4017-B326-47CC636204C3}" dt="2020-01-07T15:05:03.703" v="96"/>
          <ac:spMkLst>
            <pc:docMk/>
            <pc:sldMk cId="374223630" sldId="322"/>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374223630" sldId="322"/>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374223630" sldId="322"/>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374223630" sldId="322"/>
            <ac:picMk id="6" creationId="{91CA7A2B-7976-4E32-B85F-E9C9127F306D}"/>
          </ac:picMkLst>
        </pc:picChg>
      </pc:sldChg>
      <pc:sldChg chg="modSp">
        <pc:chgData name="Tony McGovern" userId="b43188f4-c9e7-4444-8a6f-197eec7e0198" providerId="ADAL" clId="{F7B50161-1F93-4017-B326-47CC636204C3}" dt="2020-01-07T15:05:03.703" v="96"/>
        <pc:sldMkLst>
          <pc:docMk/>
          <pc:sldMk cId="205142543" sldId="323"/>
        </pc:sldMkLst>
        <pc:spChg chg="mod">
          <ac:chgData name="Tony McGovern" userId="b43188f4-c9e7-4444-8a6f-197eec7e0198" providerId="ADAL" clId="{F7B50161-1F93-4017-B326-47CC636204C3}" dt="2020-01-07T15:05:03.703" v="96"/>
          <ac:spMkLst>
            <pc:docMk/>
            <pc:sldMk cId="205142543" sldId="323"/>
            <ac:spMk id="2" creationId="{C234C5A5-3357-4908-8F51-075EF5A0C3FA}"/>
          </ac:spMkLst>
        </pc:spChg>
        <pc:spChg chg="mod">
          <ac:chgData name="Tony McGovern" userId="b43188f4-c9e7-4444-8a6f-197eec7e0198" providerId="ADAL" clId="{F7B50161-1F93-4017-B326-47CC636204C3}" dt="2020-01-07T15:05:03.703" v="96"/>
          <ac:spMkLst>
            <pc:docMk/>
            <pc:sldMk cId="205142543" sldId="323"/>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205142543" sldId="323"/>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205142543" sldId="323"/>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205142543" sldId="323"/>
            <ac:picMk id="6" creationId="{91CA7A2B-7976-4E32-B85F-E9C9127F306D}"/>
          </ac:picMkLst>
        </pc:picChg>
      </pc:sldChg>
      <pc:sldChg chg="addSp modSp add delDesignElem">
        <pc:chgData name="Tony McGovern" userId="b43188f4-c9e7-4444-8a6f-197eec7e0198" providerId="ADAL" clId="{F7B50161-1F93-4017-B326-47CC636204C3}" dt="2020-01-07T15:05:03.703" v="96"/>
        <pc:sldMkLst>
          <pc:docMk/>
          <pc:sldMk cId="397162378" sldId="324"/>
        </pc:sldMkLst>
        <pc:spChg chg="mod">
          <ac:chgData name="Tony McGovern" userId="b43188f4-c9e7-4444-8a6f-197eec7e0198" providerId="ADAL" clId="{F7B50161-1F93-4017-B326-47CC636204C3}" dt="2020-01-07T15:05:03.703" v="96"/>
          <ac:spMkLst>
            <pc:docMk/>
            <pc:sldMk cId="397162378" sldId="324"/>
            <ac:spMk id="2" creationId="{C234C5A5-3357-4908-8F51-075EF5A0C3FA}"/>
          </ac:spMkLst>
        </pc:spChg>
        <pc:spChg chg="mod">
          <ac:chgData name="Tony McGovern" userId="b43188f4-c9e7-4444-8a6f-197eec7e0198" providerId="ADAL" clId="{F7B50161-1F93-4017-B326-47CC636204C3}" dt="2020-01-07T15:05:03.703" v="96"/>
          <ac:spMkLst>
            <pc:docMk/>
            <pc:sldMk cId="397162378" sldId="324"/>
            <ac:spMk id="11" creationId="{247B2763-4711-4DEE-954E-0FB7404CB754}"/>
          </ac:spMkLst>
        </pc:spChg>
        <pc:spChg chg="add mod">
          <ac:chgData name="Tony McGovern" userId="b43188f4-c9e7-4444-8a6f-197eec7e0198" providerId="ADAL" clId="{F7B50161-1F93-4017-B326-47CC636204C3}" dt="2020-01-07T15:05:03.703" v="96"/>
          <ac:spMkLst>
            <pc:docMk/>
            <pc:sldMk cId="397162378" sldId="324"/>
            <ac:spMk id="35" creationId="{A5711A0E-A428-4ED1-96CB-33D69FD842E4}"/>
          </ac:spMkLst>
        </pc:spChg>
        <pc:graphicFrameChg chg="mod">
          <ac:chgData name="Tony McGovern" userId="b43188f4-c9e7-4444-8a6f-197eec7e0198" providerId="ADAL" clId="{F7B50161-1F93-4017-B326-47CC636204C3}" dt="2020-01-07T15:05:03.703" v="96"/>
          <ac:graphicFrameMkLst>
            <pc:docMk/>
            <pc:sldMk cId="397162378" sldId="324"/>
            <ac:graphicFrameMk id="8" creationId="{90BE11EB-ED08-4AC4-8C3F-D5607C79E255}"/>
          </ac:graphicFrameMkLst>
        </pc:graphicFrameChg>
        <pc:picChg chg="mod">
          <ac:chgData name="Tony McGovern" userId="b43188f4-c9e7-4444-8a6f-197eec7e0198" providerId="ADAL" clId="{F7B50161-1F93-4017-B326-47CC636204C3}" dt="2020-01-07T15:05:03.703" v="96"/>
          <ac:picMkLst>
            <pc:docMk/>
            <pc:sldMk cId="397162378" sldId="324"/>
            <ac:picMk id="9" creationId="{CF43BA4C-7157-4E63-B3BE-C7136AC1602D}"/>
          </ac:picMkLst>
        </pc:picChg>
      </pc:sldChg>
      <pc:sldChg chg="addSp delSp add del setBg delDesignElem">
        <pc:chgData name="Tony McGovern" userId="b43188f4-c9e7-4444-8a6f-197eec7e0198" providerId="ADAL" clId="{F7B50161-1F93-4017-B326-47CC636204C3}" dt="2020-01-07T15:00:28.378" v="5"/>
        <pc:sldMkLst>
          <pc:docMk/>
          <pc:sldMk cId="2840916265" sldId="324"/>
        </pc:sldMkLst>
        <pc:spChg chg="add del">
          <ac:chgData name="Tony McGovern" userId="b43188f4-c9e7-4444-8a6f-197eec7e0198" providerId="ADAL" clId="{F7B50161-1F93-4017-B326-47CC636204C3}" dt="2020-01-07T15:00:28.378" v="5"/>
          <ac:spMkLst>
            <pc:docMk/>
            <pc:sldMk cId="2840916265" sldId="324"/>
            <ac:spMk id="35" creationId="{A5711A0E-A428-4ED1-96CB-33D69FD842E4}"/>
          </ac:spMkLst>
        </pc:spChg>
      </pc:sldChg>
      <pc:sldChg chg="addSp delSp add del setBg delDesignElem">
        <pc:chgData name="Tony McGovern" userId="b43188f4-c9e7-4444-8a6f-197eec7e0198" providerId="ADAL" clId="{F7B50161-1F93-4017-B326-47CC636204C3}" dt="2020-01-07T15:57:37.293" v="107"/>
        <pc:sldMkLst>
          <pc:docMk/>
          <pc:sldMk cId="2109898677" sldId="325"/>
        </pc:sldMkLst>
        <pc:spChg chg="add del">
          <ac:chgData name="Tony McGovern" userId="b43188f4-c9e7-4444-8a6f-197eec7e0198" providerId="ADAL" clId="{F7B50161-1F93-4017-B326-47CC636204C3}" dt="2020-01-07T15:57:37.293" v="107"/>
          <ac:spMkLst>
            <pc:docMk/>
            <pc:sldMk cId="2109898677" sldId="325"/>
            <ac:spMk id="10" creationId="{B2A38A2F-8C6B-4E3A-97BF-02ECB38B6374}"/>
          </ac:spMkLst>
        </pc:spChg>
      </pc:sldChg>
      <pc:sldChg chg="add">
        <pc:chgData name="Tony McGovern" userId="b43188f4-c9e7-4444-8a6f-197eec7e0198" providerId="ADAL" clId="{F7B50161-1F93-4017-B326-47CC636204C3}" dt="2020-01-07T15:58:43.748" v="116"/>
        <pc:sldMkLst>
          <pc:docMk/>
          <pc:sldMk cId="2773426308" sldId="325"/>
        </pc:sldMkLst>
      </pc:sldChg>
      <pc:sldChg chg="addSp delSp modSp add del delAnim">
        <pc:chgData name="Tony McGovern" userId="b43188f4-c9e7-4444-8a6f-197eec7e0198" providerId="ADAL" clId="{F7B50161-1F93-4017-B326-47CC636204C3}" dt="2020-01-07T15:58:37.161" v="115" actId="2696"/>
        <pc:sldMkLst>
          <pc:docMk/>
          <pc:sldMk cId="4136048014" sldId="325"/>
        </pc:sldMkLst>
        <pc:spChg chg="del">
          <ac:chgData name="Tony McGovern" userId="b43188f4-c9e7-4444-8a6f-197eec7e0198" providerId="ADAL" clId="{F7B50161-1F93-4017-B326-47CC636204C3}" dt="2020-01-07T15:57:50.286" v="109" actId="478"/>
          <ac:spMkLst>
            <pc:docMk/>
            <pc:sldMk cId="4136048014" sldId="325"/>
            <ac:spMk id="2" creationId="{C234C5A5-3357-4908-8F51-075EF5A0C3FA}"/>
          </ac:spMkLst>
        </pc:spChg>
        <pc:spChg chg="add del mod">
          <ac:chgData name="Tony McGovern" userId="b43188f4-c9e7-4444-8a6f-197eec7e0198" providerId="ADAL" clId="{F7B50161-1F93-4017-B326-47CC636204C3}" dt="2020-01-07T15:57:53.383" v="110" actId="478"/>
          <ac:spMkLst>
            <pc:docMk/>
            <pc:sldMk cId="4136048014" sldId="325"/>
            <ac:spMk id="4" creationId="{D6115A7C-7C7A-477D-B489-F387368B674C}"/>
          </ac:spMkLst>
        </pc:spChg>
        <pc:graphicFrameChg chg="del">
          <ac:chgData name="Tony McGovern" userId="b43188f4-c9e7-4444-8a6f-197eec7e0198" providerId="ADAL" clId="{F7B50161-1F93-4017-B326-47CC636204C3}" dt="2020-01-07T15:57:59.412" v="111" actId="478"/>
          <ac:graphicFrameMkLst>
            <pc:docMk/>
            <pc:sldMk cId="4136048014" sldId="325"/>
            <ac:graphicFrameMk id="9" creationId="{6B597A7C-FBDE-4CD7-A630-6FB983FB2EDC}"/>
          </ac:graphicFrameMkLst>
        </pc:graphicFrameChg>
        <pc:picChg chg="add mod">
          <ac:chgData name="Tony McGovern" userId="b43188f4-c9e7-4444-8a6f-197eec7e0198" providerId="ADAL" clId="{F7B50161-1F93-4017-B326-47CC636204C3}" dt="2020-01-07T15:58:11.059" v="114" actId="962"/>
          <ac:picMkLst>
            <pc:docMk/>
            <pc:sldMk cId="4136048014" sldId="325"/>
            <ac:picMk id="6" creationId="{A8225A89-057F-4903-BEE8-25D82A0A8F04}"/>
          </ac:picMkLst>
        </pc:picChg>
      </pc:sldChg>
      <pc:sldChg chg="addSp delSp modSp add del ord">
        <pc:chgData name="Tony McGovern" userId="b43188f4-c9e7-4444-8a6f-197eec7e0198" providerId="ADAL" clId="{F7B50161-1F93-4017-B326-47CC636204C3}" dt="2020-01-07T16:20:28.953" v="194" actId="47"/>
        <pc:sldMkLst>
          <pc:docMk/>
          <pc:sldMk cId="3765764371" sldId="326"/>
        </pc:sldMkLst>
        <pc:picChg chg="add mod">
          <ac:chgData name="Tony McGovern" userId="b43188f4-c9e7-4444-8a6f-197eec7e0198" providerId="ADAL" clId="{F7B50161-1F93-4017-B326-47CC636204C3}" dt="2020-01-07T16:09:54.295" v="190" actId="1076"/>
          <ac:picMkLst>
            <pc:docMk/>
            <pc:sldMk cId="3765764371" sldId="326"/>
            <ac:picMk id="3" creationId="{DE8389C0-63E4-4649-AD68-EF9DF61EF8C1}"/>
          </ac:picMkLst>
        </pc:picChg>
        <pc:picChg chg="del">
          <ac:chgData name="Tony McGovern" userId="b43188f4-c9e7-4444-8a6f-197eec7e0198" providerId="ADAL" clId="{F7B50161-1F93-4017-B326-47CC636204C3}" dt="2020-01-07T16:09:14.808" v="178" actId="478"/>
          <ac:picMkLst>
            <pc:docMk/>
            <pc:sldMk cId="3765764371" sldId="326"/>
            <ac:picMk id="16" creationId="{58C6C682-BCB3-4458-A559-57C23811F714}"/>
          </ac:picMkLst>
        </pc:picChg>
      </pc:sldChg>
      <pc:sldChg chg="add ord">
        <pc:chgData name="Tony McGovern" userId="b43188f4-c9e7-4444-8a6f-197eec7e0198" providerId="ADAL" clId="{F7B50161-1F93-4017-B326-47CC636204C3}" dt="2020-01-07T16:10:24.230" v="193"/>
        <pc:sldMkLst>
          <pc:docMk/>
          <pc:sldMk cId="1299413754" sldId="327"/>
        </pc:sldMkLst>
      </pc:sldChg>
      <pc:sldChg chg="add">
        <pc:chgData name="Tony McGovern" userId="b43188f4-c9e7-4444-8a6f-197eec7e0198" providerId="ADAL" clId="{F7B50161-1F93-4017-B326-47CC636204C3}" dt="2020-01-07T16:20:42.632" v="195"/>
        <pc:sldMkLst>
          <pc:docMk/>
          <pc:sldMk cId="1576709451" sldId="328"/>
        </pc:sldMkLst>
      </pc:sldChg>
      <pc:sldChg chg="add">
        <pc:chgData name="Tony McGovern" userId="b43188f4-c9e7-4444-8a6f-197eec7e0198" providerId="ADAL" clId="{F7B50161-1F93-4017-B326-47CC636204C3}" dt="2020-01-07T16:20:47.244" v="196"/>
        <pc:sldMkLst>
          <pc:docMk/>
          <pc:sldMk cId="4119908789" sldId="329"/>
        </pc:sldMkLst>
      </pc:sldChg>
      <pc:sldChg chg="addSp delSp modSp add">
        <pc:chgData name="Tony McGovern" userId="b43188f4-c9e7-4444-8a6f-197eec7e0198" providerId="ADAL" clId="{F7B50161-1F93-4017-B326-47CC636204C3}" dt="2020-01-07T16:22:45.284" v="211" actId="1076"/>
        <pc:sldMkLst>
          <pc:docMk/>
          <pc:sldMk cId="2740424211" sldId="330"/>
        </pc:sldMkLst>
        <pc:picChg chg="add mod">
          <ac:chgData name="Tony McGovern" userId="b43188f4-c9e7-4444-8a6f-197eec7e0198" providerId="ADAL" clId="{F7B50161-1F93-4017-B326-47CC636204C3}" dt="2020-01-07T16:22:45.284" v="211" actId="1076"/>
          <ac:picMkLst>
            <pc:docMk/>
            <pc:sldMk cId="2740424211" sldId="330"/>
            <ac:picMk id="3" creationId="{123E9EED-EF76-4836-99D9-798080834E5A}"/>
          </ac:picMkLst>
        </pc:picChg>
        <pc:picChg chg="del">
          <ac:chgData name="Tony McGovern" userId="b43188f4-c9e7-4444-8a6f-197eec7e0198" providerId="ADAL" clId="{F7B50161-1F93-4017-B326-47CC636204C3}" dt="2020-01-07T16:22:22.341" v="206" actId="478"/>
          <ac:picMkLst>
            <pc:docMk/>
            <pc:sldMk cId="2740424211" sldId="330"/>
            <ac:picMk id="16" creationId="{58C6C682-BCB3-4458-A559-57C23811F714}"/>
          </ac:picMkLst>
        </pc:picChg>
      </pc:sldChg>
      <pc:sldChg chg="addSp delSp modSp add">
        <pc:chgData name="Tony McGovern" userId="b43188f4-c9e7-4444-8a6f-197eec7e0198" providerId="ADAL" clId="{F7B50161-1F93-4017-B326-47CC636204C3}" dt="2020-01-07T16:23:17.146" v="217" actId="1076"/>
        <pc:sldMkLst>
          <pc:docMk/>
          <pc:sldMk cId="3731542535" sldId="331"/>
        </pc:sldMkLst>
        <pc:picChg chg="add mod">
          <ac:chgData name="Tony McGovern" userId="b43188f4-c9e7-4444-8a6f-197eec7e0198" providerId="ADAL" clId="{F7B50161-1F93-4017-B326-47CC636204C3}" dt="2020-01-07T16:23:17.146" v="217" actId="1076"/>
          <ac:picMkLst>
            <pc:docMk/>
            <pc:sldMk cId="3731542535" sldId="331"/>
            <ac:picMk id="3" creationId="{D27E27C5-35C9-4BDF-AD2D-A627C46AA53D}"/>
          </ac:picMkLst>
        </pc:picChg>
        <pc:picChg chg="del">
          <ac:chgData name="Tony McGovern" userId="b43188f4-c9e7-4444-8a6f-197eec7e0198" providerId="ADAL" clId="{F7B50161-1F93-4017-B326-47CC636204C3}" dt="2020-01-07T16:22:56.577" v="212" actId="478"/>
          <ac:picMkLst>
            <pc:docMk/>
            <pc:sldMk cId="3731542535" sldId="331"/>
            <ac:picMk id="16" creationId="{58C6C682-BCB3-4458-A559-57C23811F714}"/>
          </ac:picMkLst>
        </pc:picChg>
      </pc:sldChg>
      <pc:sldChg chg="addSp delSp modSp add">
        <pc:chgData name="Tony McGovern" userId="b43188f4-c9e7-4444-8a6f-197eec7e0198" providerId="ADAL" clId="{F7B50161-1F93-4017-B326-47CC636204C3}" dt="2020-01-07T16:22:04.136" v="205" actId="1076"/>
        <pc:sldMkLst>
          <pc:docMk/>
          <pc:sldMk cId="48648088" sldId="332"/>
        </pc:sldMkLst>
        <pc:picChg chg="add mod">
          <ac:chgData name="Tony McGovern" userId="b43188f4-c9e7-4444-8a6f-197eec7e0198" providerId="ADAL" clId="{F7B50161-1F93-4017-B326-47CC636204C3}" dt="2020-01-07T16:22:04.136" v="205" actId="1076"/>
          <ac:picMkLst>
            <pc:docMk/>
            <pc:sldMk cId="48648088" sldId="332"/>
            <ac:picMk id="3" creationId="{E73064BD-3DE1-473C-A68E-AE23E53FCADD}"/>
          </ac:picMkLst>
        </pc:picChg>
        <pc:picChg chg="del">
          <ac:chgData name="Tony McGovern" userId="b43188f4-c9e7-4444-8a6f-197eec7e0198" providerId="ADAL" clId="{F7B50161-1F93-4017-B326-47CC636204C3}" dt="2020-01-07T16:21:28.302" v="200" actId="478"/>
          <ac:picMkLst>
            <pc:docMk/>
            <pc:sldMk cId="48648088" sldId="332"/>
            <ac:picMk id="16" creationId="{58C6C682-BCB3-4458-A559-57C23811F714}"/>
          </ac:picMkLst>
        </pc:picChg>
      </pc:sldChg>
      <pc:sldMasterChg chg="modSp modSldLayout">
        <pc:chgData name="Tony McGovern" userId="b43188f4-c9e7-4444-8a6f-197eec7e0198" providerId="ADAL" clId="{F7B50161-1F93-4017-B326-47CC636204C3}" dt="2020-01-07T15:05:03.703" v="96"/>
        <pc:sldMasterMkLst>
          <pc:docMk/>
          <pc:sldMasterMk cId="1333418664" sldId="2147483663"/>
        </pc:sldMasterMkLst>
        <pc:spChg chg="mod">
          <ac:chgData name="Tony McGovern" userId="b43188f4-c9e7-4444-8a6f-197eec7e0198" providerId="ADAL" clId="{F7B50161-1F93-4017-B326-47CC636204C3}" dt="2020-01-07T15:05:03.703" v="96"/>
          <ac:spMkLst>
            <pc:docMk/>
            <pc:sldMasterMk cId="1333418664" sldId="2147483663"/>
            <ac:spMk id="2" creationId="{767DD8E8-73F7-493A-A62F-6A9D81E14B64}"/>
          </ac:spMkLst>
        </pc:spChg>
        <pc:spChg chg="mod">
          <ac:chgData name="Tony McGovern" userId="b43188f4-c9e7-4444-8a6f-197eec7e0198" providerId="ADAL" clId="{F7B50161-1F93-4017-B326-47CC636204C3}" dt="2020-01-07T15:05:03.703" v="96"/>
          <ac:spMkLst>
            <pc:docMk/>
            <pc:sldMasterMk cId="1333418664" sldId="2147483663"/>
            <ac:spMk id="3" creationId="{C3319D05-2907-4BE4-B310-8CDA6AA03496}"/>
          </ac:spMkLst>
        </pc:spChg>
        <pc:spChg chg="mod">
          <ac:chgData name="Tony McGovern" userId="b43188f4-c9e7-4444-8a6f-197eec7e0198" providerId="ADAL" clId="{F7B50161-1F93-4017-B326-47CC636204C3}" dt="2020-01-07T15:05:03.703" v="96"/>
          <ac:spMkLst>
            <pc:docMk/>
            <pc:sldMasterMk cId="1333418664" sldId="2147483663"/>
            <ac:spMk id="4" creationId="{B8D14B7A-5CA1-4FFE-9BA6-8741ABEB431D}"/>
          </ac:spMkLst>
        </pc:spChg>
        <pc:spChg chg="mod">
          <ac:chgData name="Tony McGovern" userId="b43188f4-c9e7-4444-8a6f-197eec7e0198" providerId="ADAL" clId="{F7B50161-1F93-4017-B326-47CC636204C3}" dt="2020-01-07T15:05:03.703" v="96"/>
          <ac:spMkLst>
            <pc:docMk/>
            <pc:sldMasterMk cId="1333418664" sldId="2147483663"/>
            <ac:spMk id="5" creationId="{CBB94483-E820-4B66-8231-396E7564B83E}"/>
          </ac:spMkLst>
        </pc:spChg>
        <pc:spChg chg="mod">
          <ac:chgData name="Tony McGovern" userId="b43188f4-c9e7-4444-8a6f-197eec7e0198" providerId="ADAL" clId="{F7B50161-1F93-4017-B326-47CC636204C3}" dt="2020-01-07T15:05:03.703" v="96"/>
          <ac:spMkLst>
            <pc:docMk/>
            <pc:sldMasterMk cId="1333418664" sldId="2147483663"/>
            <ac:spMk id="6" creationId="{3BD7212E-DB95-493B-8FC8-09AF0C2B6693}"/>
          </ac:spMkLst>
        </pc:spChg>
        <pc:sldLayoutChg chg="modSp">
          <pc:chgData name="Tony McGovern" userId="b43188f4-c9e7-4444-8a6f-197eec7e0198" providerId="ADAL" clId="{F7B50161-1F93-4017-B326-47CC636204C3}" dt="2020-01-07T15:05:03.703" v="96"/>
          <pc:sldLayoutMkLst>
            <pc:docMk/>
            <pc:sldMasterMk cId="1333418664" sldId="2147483663"/>
            <pc:sldLayoutMk cId="76870136" sldId="2147483649"/>
          </pc:sldLayoutMkLst>
          <pc:spChg chg="mod">
            <ac:chgData name="Tony McGovern" userId="b43188f4-c9e7-4444-8a6f-197eec7e0198" providerId="ADAL" clId="{F7B50161-1F93-4017-B326-47CC636204C3}" dt="2020-01-07T15:05:03.703" v="96"/>
            <ac:spMkLst>
              <pc:docMk/>
              <pc:sldMasterMk cId="1333418664" sldId="2147483663"/>
              <pc:sldLayoutMk cId="76870136" sldId="2147483649"/>
              <ac:spMk id="2" creationId="{A81FC745-51F2-4919-B57F-1E14B4D9BB60}"/>
            </ac:spMkLst>
          </pc:spChg>
          <pc:spChg chg="mod">
            <ac:chgData name="Tony McGovern" userId="b43188f4-c9e7-4444-8a6f-197eec7e0198" providerId="ADAL" clId="{F7B50161-1F93-4017-B326-47CC636204C3}" dt="2020-01-07T15:05:03.703" v="96"/>
            <ac:spMkLst>
              <pc:docMk/>
              <pc:sldMasterMk cId="1333418664" sldId="2147483663"/>
              <pc:sldLayoutMk cId="76870136" sldId="2147483649"/>
              <ac:spMk id="3" creationId="{D3E838FC-E0BE-41B6-8E74-4F9BBE149869}"/>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2056534153" sldId="2147483651"/>
          </pc:sldLayoutMkLst>
          <pc:spChg chg="mod">
            <ac:chgData name="Tony McGovern" userId="b43188f4-c9e7-4444-8a6f-197eec7e0198" providerId="ADAL" clId="{F7B50161-1F93-4017-B326-47CC636204C3}" dt="2020-01-07T15:05:03.703" v="96"/>
            <ac:spMkLst>
              <pc:docMk/>
              <pc:sldMasterMk cId="1333418664" sldId="2147483663"/>
              <pc:sldLayoutMk cId="2056534153" sldId="2147483651"/>
              <ac:spMk id="2" creationId="{5DB626F6-255A-4EC4-BAC1-11A47F41686D}"/>
            </ac:spMkLst>
          </pc:spChg>
          <pc:spChg chg="mod">
            <ac:chgData name="Tony McGovern" userId="b43188f4-c9e7-4444-8a6f-197eec7e0198" providerId="ADAL" clId="{F7B50161-1F93-4017-B326-47CC636204C3}" dt="2020-01-07T15:05:03.703" v="96"/>
            <ac:spMkLst>
              <pc:docMk/>
              <pc:sldMasterMk cId="1333418664" sldId="2147483663"/>
              <pc:sldLayoutMk cId="2056534153" sldId="2147483651"/>
              <ac:spMk id="3" creationId="{9DCDB526-6EFB-4C4A-84EC-44ADCB313156}"/>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829443036" sldId="2147483652"/>
          </pc:sldLayoutMkLst>
          <pc:spChg chg="mod">
            <ac:chgData name="Tony McGovern" userId="b43188f4-c9e7-4444-8a6f-197eec7e0198" providerId="ADAL" clId="{F7B50161-1F93-4017-B326-47CC636204C3}" dt="2020-01-07T15:05:03.703" v="96"/>
            <ac:spMkLst>
              <pc:docMk/>
              <pc:sldMasterMk cId="1333418664" sldId="2147483663"/>
              <pc:sldLayoutMk cId="3829443036" sldId="2147483652"/>
              <ac:spMk id="3" creationId="{0DB7539E-227B-44DE-BE84-3F40B15768AE}"/>
            </ac:spMkLst>
          </pc:spChg>
          <pc:spChg chg="mod">
            <ac:chgData name="Tony McGovern" userId="b43188f4-c9e7-4444-8a6f-197eec7e0198" providerId="ADAL" clId="{F7B50161-1F93-4017-B326-47CC636204C3}" dt="2020-01-07T15:05:03.703" v="96"/>
            <ac:spMkLst>
              <pc:docMk/>
              <pc:sldMasterMk cId="1333418664" sldId="2147483663"/>
              <pc:sldLayoutMk cId="3829443036" sldId="2147483652"/>
              <ac:spMk id="4" creationId="{48AA6DA1-3A67-432E-902E-469892010F86}"/>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157492865" sldId="2147483653"/>
          </pc:sldLayoutMkLst>
          <pc:spChg chg="mod">
            <ac:chgData name="Tony McGovern" userId="b43188f4-c9e7-4444-8a6f-197eec7e0198" providerId="ADAL" clId="{F7B50161-1F93-4017-B326-47CC636204C3}" dt="2020-01-07T15:05:03.703" v="96"/>
            <ac:spMkLst>
              <pc:docMk/>
              <pc:sldMasterMk cId="1333418664" sldId="2147483663"/>
              <pc:sldLayoutMk cId="157492865" sldId="2147483653"/>
              <ac:spMk id="2" creationId="{3D5F8341-D33E-447D-B52F-563A51CC9E80}"/>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3" creationId="{188B2751-2114-498E-AB58-A6739DB7D260}"/>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4" creationId="{EF905DBB-1679-4011-B200-BB9B27E94998}"/>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5" creationId="{F044B8FF-DB13-4A8F-81E8-37880237DF04}"/>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6" creationId="{99FACBE8-1F11-44AD-9BB9-E08CE742CD47}"/>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2929518097" sldId="2147483656"/>
          </pc:sldLayoutMkLst>
          <pc:spChg chg="mod">
            <ac:chgData name="Tony McGovern" userId="b43188f4-c9e7-4444-8a6f-197eec7e0198" providerId="ADAL" clId="{F7B50161-1F93-4017-B326-47CC636204C3}" dt="2020-01-07T15:05:03.703" v="96"/>
            <ac:spMkLst>
              <pc:docMk/>
              <pc:sldMasterMk cId="1333418664" sldId="2147483663"/>
              <pc:sldLayoutMk cId="2929518097" sldId="2147483656"/>
              <ac:spMk id="2" creationId="{9BBE4AE6-1FC3-4D00-9976-CC61C3D69078}"/>
            </ac:spMkLst>
          </pc:spChg>
          <pc:spChg chg="mod">
            <ac:chgData name="Tony McGovern" userId="b43188f4-c9e7-4444-8a6f-197eec7e0198" providerId="ADAL" clId="{F7B50161-1F93-4017-B326-47CC636204C3}" dt="2020-01-07T15:05:03.703" v="96"/>
            <ac:spMkLst>
              <pc:docMk/>
              <pc:sldMasterMk cId="1333418664" sldId="2147483663"/>
              <pc:sldLayoutMk cId="2929518097" sldId="2147483656"/>
              <ac:spMk id="3" creationId="{2D88FC06-4123-4AA8-A5E2-9E8E2035808E}"/>
            </ac:spMkLst>
          </pc:spChg>
          <pc:spChg chg="mod">
            <ac:chgData name="Tony McGovern" userId="b43188f4-c9e7-4444-8a6f-197eec7e0198" providerId="ADAL" clId="{F7B50161-1F93-4017-B326-47CC636204C3}" dt="2020-01-07T15:05:03.703" v="96"/>
            <ac:spMkLst>
              <pc:docMk/>
              <pc:sldMasterMk cId="1333418664" sldId="2147483663"/>
              <pc:sldLayoutMk cId="2929518097" sldId="2147483656"/>
              <ac:spMk id="4" creationId="{603616C6-CE75-4265-909A-537742CF3021}"/>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1709028358" sldId="2147483657"/>
          </pc:sldLayoutMkLst>
          <pc:spChg chg="mod">
            <ac:chgData name="Tony McGovern" userId="b43188f4-c9e7-4444-8a6f-197eec7e0198" providerId="ADAL" clId="{F7B50161-1F93-4017-B326-47CC636204C3}" dt="2020-01-07T15:05:03.703" v="96"/>
            <ac:spMkLst>
              <pc:docMk/>
              <pc:sldMasterMk cId="1333418664" sldId="2147483663"/>
              <pc:sldLayoutMk cId="1709028358" sldId="2147483657"/>
              <ac:spMk id="2" creationId="{0DE52054-23C3-40F0-891A-990A816F8038}"/>
            </ac:spMkLst>
          </pc:spChg>
          <pc:spChg chg="mod">
            <ac:chgData name="Tony McGovern" userId="b43188f4-c9e7-4444-8a6f-197eec7e0198" providerId="ADAL" clId="{F7B50161-1F93-4017-B326-47CC636204C3}" dt="2020-01-07T15:05:03.703" v="96"/>
            <ac:spMkLst>
              <pc:docMk/>
              <pc:sldMasterMk cId="1333418664" sldId="2147483663"/>
              <pc:sldLayoutMk cId="1709028358" sldId="2147483657"/>
              <ac:spMk id="3" creationId="{6246ADCC-0403-4CE4-96BE-EE8A768F1AC9}"/>
            </ac:spMkLst>
          </pc:spChg>
          <pc:spChg chg="mod">
            <ac:chgData name="Tony McGovern" userId="b43188f4-c9e7-4444-8a6f-197eec7e0198" providerId="ADAL" clId="{F7B50161-1F93-4017-B326-47CC636204C3}" dt="2020-01-07T15:05:03.703" v="96"/>
            <ac:spMkLst>
              <pc:docMk/>
              <pc:sldMasterMk cId="1333418664" sldId="2147483663"/>
              <pc:sldLayoutMk cId="1709028358" sldId="2147483657"/>
              <ac:spMk id="4" creationId="{860A77C7-9CD7-4BA1-A263-4D9B2DF31028}"/>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026530753" sldId="2147483659"/>
          </pc:sldLayoutMkLst>
          <pc:spChg chg="mod">
            <ac:chgData name="Tony McGovern" userId="b43188f4-c9e7-4444-8a6f-197eec7e0198" providerId="ADAL" clId="{F7B50161-1F93-4017-B326-47CC636204C3}" dt="2020-01-07T15:05:03.703" v="96"/>
            <ac:spMkLst>
              <pc:docMk/>
              <pc:sldMasterMk cId="1333418664" sldId="2147483663"/>
              <pc:sldLayoutMk cId="3026530753" sldId="2147483659"/>
              <ac:spMk id="2" creationId="{55A26B84-D44B-4B66-BAC0-5BDDDFF697C5}"/>
            </ac:spMkLst>
          </pc:spChg>
          <pc:spChg chg="mod">
            <ac:chgData name="Tony McGovern" userId="b43188f4-c9e7-4444-8a6f-197eec7e0198" providerId="ADAL" clId="{F7B50161-1F93-4017-B326-47CC636204C3}" dt="2020-01-07T15:05:03.703" v="96"/>
            <ac:spMkLst>
              <pc:docMk/>
              <pc:sldMasterMk cId="1333418664" sldId="2147483663"/>
              <pc:sldLayoutMk cId="3026530753" sldId="2147483659"/>
              <ac:spMk id="3" creationId="{4647A2F1-E904-4706-9155-76F72E7F83B8}"/>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930483648" sldId="2147483665"/>
          </pc:sldLayoutMkLst>
          <pc:spChg chg="mod">
            <ac:chgData name="Tony McGovern" userId="b43188f4-c9e7-4444-8a6f-197eec7e0198" providerId="ADAL" clId="{F7B50161-1F93-4017-B326-47CC636204C3}" dt="2020-01-07T15:05:03.703" v="96"/>
            <ac:spMkLst>
              <pc:docMk/>
              <pc:sldMasterMk cId="1333418664" sldId="2147483663"/>
              <pc:sldLayoutMk cId="3930483648" sldId="2147483665"/>
              <ac:spMk id="2" creationId="{C1A65FC1-100B-B44F-BE3D-AA9185B33F1C}"/>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8" creationId="{00000000-0000-0000-0000-000000000000}"/>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9" creationId="{18A9656F-8805-4554-BA25-CEA84363652D}"/>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18" creationId="{E47082D1-9653-427B-9A64-755A682F780F}"/>
            </ac:spMkLst>
          </pc:sp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4" creationId="{1B58DF1D-1267-470F-9798-65584B3CEA8A}"/>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6" creationId="{A878771C-6637-DB44-AA2C-798BBBCB4814}"/>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11" creationId="{204D4504-8126-4FC1-9801-2E64806AEB27}"/>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12" creationId="{A478FBAA-2888-634D-B92A-2B9FC024FB3F}"/>
            </ac:picMkLst>
          </pc:picChg>
        </pc:sldLayoutChg>
      </pc:sldMasterChg>
      <pc:sldMasterChg chg="modSp modSldLayout">
        <pc:chgData name="Tony McGovern" userId="b43188f4-c9e7-4444-8a6f-197eec7e0198" providerId="ADAL" clId="{F7B50161-1F93-4017-B326-47CC636204C3}" dt="2020-01-07T15:05:03.703" v="96"/>
        <pc:sldMasterMkLst>
          <pc:docMk/>
          <pc:sldMasterMk cId="2432708544" sldId="2147483668"/>
        </pc:sldMasterMkLst>
        <pc:spChg chg="mod">
          <ac:chgData name="Tony McGovern" userId="b43188f4-c9e7-4444-8a6f-197eec7e0198" providerId="ADAL" clId="{F7B50161-1F93-4017-B326-47CC636204C3}" dt="2020-01-07T15:05:03.703" v="96"/>
          <ac:spMkLst>
            <pc:docMk/>
            <pc:sldMasterMk cId="2432708544" sldId="2147483668"/>
            <ac:spMk id="2" creationId="{498569F4-189D-4DE3-B700-91C2608FB35E}"/>
          </ac:spMkLst>
        </pc:spChg>
        <pc:spChg chg="mod">
          <ac:chgData name="Tony McGovern" userId="b43188f4-c9e7-4444-8a6f-197eec7e0198" providerId="ADAL" clId="{F7B50161-1F93-4017-B326-47CC636204C3}" dt="2020-01-07T15:05:03.703" v="96"/>
          <ac:spMkLst>
            <pc:docMk/>
            <pc:sldMasterMk cId="2432708544" sldId="2147483668"/>
            <ac:spMk id="3" creationId="{57E91A40-76DA-464C-8D44-4C1AE723B6A9}"/>
          </ac:spMkLst>
        </pc:spChg>
        <pc:cxnChg chg="mod">
          <ac:chgData name="Tony McGovern" userId="b43188f4-c9e7-4444-8a6f-197eec7e0198" providerId="ADAL" clId="{F7B50161-1F93-4017-B326-47CC636204C3}" dt="2020-01-07T15:05:03.703" v="96"/>
          <ac:cxnSpMkLst>
            <pc:docMk/>
            <pc:sldMasterMk cId="2432708544" sldId="2147483668"/>
            <ac:cxnSpMk id="14" creationId="{8FDB1244-756B-4D62-B79B-E4353EB4613D}"/>
          </ac:cxnSpMkLst>
        </pc:cxnChg>
        <pc:sldLayoutChg chg="modSp">
          <pc:chgData name="Tony McGovern" userId="b43188f4-c9e7-4444-8a6f-197eec7e0198" providerId="ADAL" clId="{F7B50161-1F93-4017-B326-47CC636204C3}" dt="2020-01-07T15:05:03.703" v="96"/>
          <pc:sldLayoutMkLst>
            <pc:docMk/>
            <pc:sldMasterMk cId="2432708544" sldId="2147483668"/>
            <pc:sldLayoutMk cId="2200782188" sldId="2147483662"/>
          </pc:sldLayoutMkLst>
          <pc:spChg chg="mod">
            <ac:chgData name="Tony McGovern" userId="b43188f4-c9e7-4444-8a6f-197eec7e0198" providerId="ADAL" clId="{F7B50161-1F93-4017-B326-47CC636204C3}" dt="2020-01-07T15:05:03.703" v="96"/>
            <ac:spMkLst>
              <pc:docMk/>
              <pc:sldMasterMk cId="2432708544" sldId="2147483668"/>
              <pc:sldLayoutMk cId="2200782188" sldId="2147483662"/>
              <ac:spMk id="3" creationId="{317742F7-7A61-4E5D-A632-AC505230636D}"/>
            </ac:spMkLst>
          </pc:spChg>
          <pc:spChg chg="mod">
            <ac:chgData name="Tony McGovern" userId="b43188f4-c9e7-4444-8a6f-197eec7e0198" providerId="ADAL" clId="{F7B50161-1F93-4017-B326-47CC636204C3}" dt="2020-01-07T15:05:03.703" v="96"/>
            <ac:spMkLst>
              <pc:docMk/>
              <pc:sldMasterMk cId="2432708544" sldId="2147483668"/>
              <pc:sldLayoutMk cId="2200782188" sldId="2147483662"/>
              <ac:spMk id="12" creationId="{CF498402-1895-4554-9D53-F50ECB7B383A}"/>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defRPr cap="all"/>
          </a:pPr>
          <a:r>
            <a:rPr lang="en-US">
              <a:solidFill>
                <a:schemeClr val="bg1"/>
              </a:solidFill>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defRPr cap="all"/>
          </a:pPr>
          <a:r>
            <a:rPr lang="en-US">
              <a:solidFill>
                <a:schemeClr val="bg1"/>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defRPr cap="all"/>
          </a:pPr>
          <a:r>
            <a:rPr lang="en-US">
              <a:solidFill>
                <a:schemeClr val="bg1"/>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defRPr cap="all"/>
          </a:pPr>
          <a:r>
            <a:rPr lang="en-US">
              <a:solidFill>
                <a:schemeClr val="bg1"/>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defRPr cap="all"/>
          </a:pPr>
          <a:r>
            <a:rPr lang="en-US">
              <a:solidFill>
                <a:schemeClr val="bg1"/>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a:effectLst>
          <a:outerShdw blurRad="63500" sx="102000" sy="102000" algn="ctr" rotWithShape="0">
            <a:prstClr val="black">
              <a:alpha val="40000"/>
            </a:prstClr>
          </a:outerShdw>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w="3175">
          <a:solidFill>
            <a:schemeClr val="bg1">
              <a:lumMod val="75000"/>
            </a:scheme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custLinFactNeighborY="-2163"/>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solidFill>
            <a:schemeClr val="tx1"/>
          </a:solidFill>
          <a:prstDash val="solid"/>
        </a:ln>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custLinFactNeighborY="-2163"/>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custLinFactNeighborY="-2163"/>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dgm:spPr/>
      <dgm:t>
        <a:bodyPr/>
        <a:lstStyle/>
        <a:p>
          <a:pPr>
            <a:lnSpc>
              <a:spcPct val="100000"/>
            </a:lnSpc>
            <a:defRPr cap="all"/>
          </a:pPr>
          <a:r>
            <a:rPr lang="en-US">
              <a:solidFill>
                <a:schemeClr val="bg1"/>
              </a:solidFill>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solidFill>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solidFill>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solidFill>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solidFill>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900" kern="1200" cap="all">
              <a:solidFill>
                <a:schemeClr val="bg1"/>
              </a:solidFill>
              <a:latin typeface="Arial Nova" panose="020B0504020202020204" pitchFamily="34" charset="0"/>
              <a:ea typeface="+mn-ea"/>
              <a:cs typeface="+mn-cs"/>
            </a:rPr>
            <a:t>Data Science Manager</a:t>
          </a:r>
          <a:endParaRPr lang="en-US" sz="1900" kern="1200">
            <a:solidFill>
              <a:schemeClr val="bg1"/>
            </a:solidFill>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w="3175">
          <a:solidFill>
            <a:schemeClr val="bg1">
              <a:lumMod val="75000"/>
            </a:scheme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prstClr val="white">
              <a:lumMod val="75000"/>
            </a:prst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a:xfrm>
          <a:off x="4201276" y="1825324"/>
          <a:ext cx="1787695" cy="715078"/>
        </a:xfrm>
        <a:prstGeom prst="rect">
          <a:avLst/>
        </a:prstGeom>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a:effectLst>
          <a:outerShdw blurRad="63500" sx="102000" sy="102000" algn="ctr" rotWithShape="0">
            <a:prstClr val="black">
              <a:alpha val="40000"/>
            </a:prstClr>
          </a:outerShdw>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solidFill>
            <a:schemeClr val="tx1"/>
          </a:solidFill>
          <a:prstDash val="solid"/>
        </a:ln>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SQL Server Machine Learning Services</a:t>
          </a:r>
        </a:p>
      </dsp:txBody>
      <dsp:txXfrm>
        <a:off x="8402362" y="2166461"/>
        <a:ext cx="1787695" cy="715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w="3175">
          <a:solidFill>
            <a:schemeClr val="bg1">
              <a:lumMod val="75000"/>
            </a:scheme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86731"/>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86731"/>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86731"/>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all">
              <a:solidFill>
                <a:schemeClr val="bg1"/>
              </a:solidFill>
              <a:latin typeface="Arial Nova" panose="020B0504020202020204" pitchFamily="34" charset="0"/>
              <a:ea typeface="+mn-ea"/>
              <a:cs typeface="+mn-cs"/>
            </a:rPr>
            <a:t>Data Science Manager</a:t>
          </a:r>
          <a:endParaRPr lang="en-US" sz="1900" kern="1200">
            <a:solidFill>
              <a:schemeClr val="bg1"/>
            </a:solidFill>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Engineer</a:t>
          </a:r>
        </a:p>
      </dsp:txBody>
      <dsp:txXfrm>
        <a:off x="8707101" y="2227160"/>
        <a:ext cx="1481835" cy="5927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w="3175">
          <a:solidFill>
            <a:schemeClr val="bg1">
              <a:lumMod val="75000"/>
            </a:scheme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prstClr val="white">
              <a:lumMod val="75000"/>
            </a:prst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2166461"/>
        <a:ext cx="1787695" cy="71507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2378-5F98-4DFB-B10C-F76F07CEA552}" type="datetimeFigureOut">
              <a:rPr lang="en-US" smtClean="0"/>
              <a:t>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C09E2-74E2-4A94-A90D-2849BC75863F}" type="slidenum">
              <a:rPr lang="en-US" smtClean="0"/>
              <a:t>‹#›</a:t>
            </a:fld>
            <a:endParaRPr lang="en-US"/>
          </a:p>
        </p:txBody>
      </p:sp>
    </p:spTree>
    <p:extLst>
      <p:ext uri="{BB962C8B-B14F-4D97-AF65-F5344CB8AC3E}">
        <p14:creationId xmlns:p14="http://schemas.microsoft.com/office/powerpoint/2010/main" val="174813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1244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24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11</a:t>
            </a:fld>
            <a:endParaRPr lang="en-US"/>
          </a:p>
        </p:txBody>
      </p:sp>
    </p:spTree>
    <p:extLst>
      <p:ext uri="{BB962C8B-B14F-4D97-AF65-F5344CB8AC3E}">
        <p14:creationId xmlns:p14="http://schemas.microsoft.com/office/powerpoint/2010/main" val="2243835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20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13</a:t>
            </a:fld>
            <a:endParaRPr lang="en-US"/>
          </a:p>
        </p:txBody>
      </p:sp>
    </p:spTree>
    <p:extLst>
      <p:ext uri="{BB962C8B-B14F-4D97-AF65-F5344CB8AC3E}">
        <p14:creationId xmlns:p14="http://schemas.microsoft.com/office/powerpoint/2010/main" val="276769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14</a:t>
            </a:fld>
            <a:endParaRPr lang="en-US"/>
          </a:p>
        </p:txBody>
      </p:sp>
    </p:spTree>
    <p:extLst>
      <p:ext uri="{BB962C8B-B14F-4D97-AF65-F5344CB8AC3E}">
        <p14:creationId xmlns:p14="http://schemas.microsoft.com/office/powerpoint/2010/main" val="306038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15</a:t>
            </a:fld>
            <a:endParaRPr lang="en-US"/>
          </a:p>
        </p:txBody>
      </p:sp>
    </p:spTree>
    <p:extLst>
      <p:ext uri="{BB962C8B-B14F-4D97-AF65-F5344CB8AC3E}">
        <p14:creationId xmlns:p14="http://schemas.microsoft.com/office/powerpoint/2010/main" val="135676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801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20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05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82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88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66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113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22</a:t>
            </a:fld>
            <a:endParaRPr lang="en-US"/>
          </a:p>
        </p:txBody>
      </p:sp>
    </p:spTree>
    <p:extLst>
      <p:ext uri="{BB962C8B-B14F-4D97-AF65-F5344CB8AC3E}">
        <p14:creationId xmlns:p14="http://schemas.microsoft.com/office/powerpoint/2010/main" val="314804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6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424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25</a:t>
            </a:fld>
            <a:endParaRPr lang="en-US"/>
          </a:p>
        </p:txBody>
      </p:sp>
    </p:spTree>
    <p:extLst>
      <p:ext uri="{BB962C8B-B14F-4D97-AF65-F5344CB8AC3E}">
        <p14:creationId xmlns:p14="http://schemas.microsoft.com/office/powerpoint/2010/main" val="243353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343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391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22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4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011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30</a:t>
            </a:fld>
            <a:endParaRPr lang="en-US"/>
          </a:p>
        </p:txBody>
      </p:sp>
    </p:spTree>
    <p:extLst>
      <p:ext uri="{BB962C8B-B14F-4D97-AF65-F5344CB8AC3E}">
        <p14:creationId xmlns:p14="http://schemas.microsoft.com/office/powerpoint/2010/main" val="319462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31</a:t>
            </a:fld>
            <a:endParaRPr lang="en-US"/>
          </a:p>
        </p:txBody>
      </p:sp>
    </p:spTree>
    <p:extLst>
      <p:ext uri="{BB962C8B-B14F-4D97-AF65-F5344CB8AC3E}">
        <p14:creationId xmlns:p14="http://schemas.microsoft.com/office/powerpoint/2010/main" val="2660051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32</a:t>
            </a:fld>
            <a:endParaRPr lang="en-US"/>
          </a:p>
        </p:txBody>
      </p:sp>
    </p:spTree>
    <p:extLst>
      <p:ext uri="{BB962C8B-B14F-4D97-AF65-F5344CB8AC3E}">
        <p14:creationId xmlns:p14="http://schemas.microsoft.com/office/powerpoint/2010/main" val="1515629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33</a:t>
            </a:fld>
            <a:endParaRPr lang="en-US"/>
          </a:p>
        </p:txBody>
      </p:sp>
    </p:spTree>
    <p:extLst>
      <p:ext uri="{BB962C8B-B14F-4D97-AF65-F5344CB8AC3E}">
        <p14:creationId xmlns:p14="http://schemas.microsoft.com/office/powerpoint/2010/main" val="3632792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34</a:t>
            </a:fld>
            <a:endParaRPr lang="en-US"/>
          </a:p>
        </p:txBody>
      </p:sp>
    </p:spTree>
    <p:extLst>
      <p:ext uri="{BB962C8B-B14F-4D97-AF65-F5344CB8AC3E}">
        <p14:creationId xmlns:p14="http://schemas.microsoft.com/office/powerpoint/2010/main" val="12602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484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7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20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38</a:t>
            </a:fld>
            <a:endParaRPr lang="en-US"/>
          </a:p>
        </p:txBody>
      </p:sp>
    </p:spTree>
    <p:extLst>
      <p:ext uri="{BB962C8B-B14F-4D97-AF65-F5344CB8AC3E}">
        <p14:creationId xmlns:p14="http://schemas.microsoft.com/office/powerpoint/2010/main" val="585523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https://docs.microsoft.com/en-us/learn/modules/choose-data-science-option-in-azure/3-dsvm</a:t>
            </a:r>
          </a:p>
        </p:txBody>
      </p:sp>
      <p:sp>
        <p:nvSpPr>
          <p:cNvPr id="4" name="Slide Number Placeholder 3"/>
          <p:cNvSpPr>
            <a:spLocks noGrp="1"/>
          </p:cNvSpPr>
          <p:nvPr>
            <p:ph type="sldNum" sz="quarter" idx="5"/>
          </p:nvPr>
        </p:nvSpPr>
        <p:spPr/>
        <p:txBody>
          <a:bodyPr/>
          <a:lstStyle/>
          <a:p>
            <a:fld id="{86BC09E2-74E2-4A94-A90D-2849BC75863F}" type="slidenum">
              <a:rPr lang="en-US" smtClean="0"/>
              <a:t>39</a:t>
            </a:fld>
            <a:endParaRPr lang="en-US"/>
          </a:p>
        </p:txBody>
      </p:sp>
    </p:spTree>
    <p:extLst>
      <p:ext uri="{BB962C8B-B14F-4D97-AF65-F5344CB8AC3E}">
        <p14:creationId xmlns:p14="http://schemas.microsoft.com/office/powerpoint/2010/main" val="25048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a:t>
            </a:fld>
            <a:endParaRPr lang="en-US"/>
          </a:p>
        </p:txBody>
      </p:sp>
    </p:spTree>
    <p:extLst>
      <p:ext uri="{BB962C8B-B14F-4D97-AF65-F5344CB8AC3E}">
        <p14:creationId xmlns:p14="http://schemas.microsoft.com/office/powerpoint/2010/main" val="2361691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40</a:t>
            </a:fld>
            <a:endParaRPr lang="en-US"/>
          </a:p>
        </p:txBody>
      </p:sp>
    </p:spTree>
    <p:extLst>
      <p:ext uri="{BB962C8B-B14F-4D97-AF65-F5344CB8AC3E}">
        <p14:creationId xmlns:p14="http://schemas.microsoft.com/office/powerpoint/2010/main" val="2445938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41</a:t>
            </a:fld>
            <a:endParaRPr lang="en-US"/>
          </a:p>
        </p:txBody>
      </p:sp>
    </p:spTree>
    <p:extLst>
      <p:ext uri="{BB962C8B-B14F-4D97-AF65-F5344CB8AC3E}">
        <p14:creationId xmlns:p14="http://schemas.microsoft.com/office/powerpoint/2010/main" val="2445442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42</a:t>
            </a:fld>
            <a:endParaRPr lang="en-US"/>
          </a:p>
        </p:txBody>
      </p:sp>
    </p:spTree>
    <p:extLst>
      <p:ext uri="{BB962C8B-B14F-4D97-AF65-F5344CB8AC3E}">
        <p14:creationId xmlns:p14="http://schemas.microsoft.com/office/powerpoint/2010/main" val="2089573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43</a:t>
            </a:fld>
            <a:endParaRPr lang="en-US"/>
          </a:p>
        </p:txBody>
      </p:sp>
    </p:spTree>
    <p:extLst>
      <p:ext uri="{BB962C8B-B14F-4D97-AF65-F5344CB8AC3E}">
        <p14:creationId xmlns:p14="http://schemas.microsoft.com/office/powerpoint/2010/main" val="106423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353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45</a:t>
            </a:fld>
            <a:endParaRPr lang="en-US"/>
          </a:p>
        </p:txBody>
      </p:sp>
    </p:spTree>
    <p:extLst>
      <p:ext uri="{BB962C8B-B14F-4D97-AF65-F5344CB8AC3E}">
        <p14:creationId xmlns:p14="http://schemas.microsoft.com/office/powerpoint/2010/main" val="1522550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46</a:t>
            </a:fld>
            <a:endParaRPr lang="en-US"/>
          </a:p>
        </p:txBody>
      </p:sp>
    </p:spTree>
    <p:extLst>
      <p:ext uri="{BB962C8B-B14F-4D97-AF65-F5344CB8AC3E}">
        <p14:creationId xmlns:p14="http://schemas.microsoft.com/office/powerpoint/2010/main" val="4087438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549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A3605-7A28-403B-8AF8-3C2A1E6645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70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Arial Nova Light" panose="020B0304020202020204" pitchFamily="34" charset="0"/>
                <a:cs typeface="Arial" panose="020B0604020202020204" pitchFamily="34" charset="0"/>
              </a:rPr>
              <a:t>Choose the right Azure machine learning product for the task at hand</a:t>
            </a:r>
          </a:p>
          <a:p>
            <a:r>
              <a:rPr lang="en-US" sz="1200">
                <a:latin typeface="Arial Nova Light" panose="020B0304020202020204" pitchFamily="34" charset="0"/>
                <a:cs typeface="Arial" panose="020B0604020202020204" pitchFamily="34" charset="0"/>
              </a:rPr>
              <a:t>	- do you need to deploy the model and constantly monitor and update it?</a:t>
            </a:r>
          </a:p>
          <a:p>
            <a:r>
              <a:rPr lang="en-US" sz="1200">
                <a:latin typeface="Arial Nova Light" panose="020B0304020202020204" pitchFamily="34" charset="0"/>
                <a:cs typeface="Arial" panose="020B0604020202020204" pitchFamily="34" charset="0"/>
              </a:rPr>
              <a:t>	- do you need to choose among a selection of models?</a:t>
            </a:r>
          </a:p>
          <a:p>
            <a:r>
              <a:rPr lang="en-US" sz="1200">
                <a:latin typeface="Arial Nova Light" panose="020B0304020202020204" pitchFamily="34" charset="0"/>
                <a:cs typeface="Arial" panose="020B0604020202020204" pitchFamily="34" charset="0"/>
              </a:rPr>
              <a:t>Right-size the Azure machine learning services to fit your data science team</a:t>
            </a:r>
          </a:p>
          <a:p>
            <a:r>
              <a:rPr lang="en-US" sz="1200">
                <a:latin typeface="Arial Nova Light" panose="020B0304020202020204" pitchFamily="34" charset="0"/>
                <a:cs typeface="Arial" panose="020B0604020202020204" pitchFamily="34" charset="0"/>
              </a:rPr>
              <a:t>	- Are you going to do ETL in Azure Data Factory or in Azure Databricks?</a:t>
            </a:r>
          </a:p>
          <a:p>
            <a:r>
              <a:rPr lang="en-US" sz="1200">
                <a:latin typeface="Arial Nova Light" panose="020B0304020202020204" pitchFamily="34" charset="0"/>
                <a:cs typeface="Arial" panose="020B0604020202020204" pitchFamily="34" charset="0"/>
              </a:rPr>
              <a:t>	- Which service is right if I only have one data scientist?</a:t>
            </a:r>
          </a:p>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5</a:t>
            </a:fld>
            <a:endParaRPr lang="en-US"/>
          </a:p>
        </p:txBody>
      </p:sp>
    </p:spTree>
    <p:extLst>
      <p:ext uri="{BB962C8B-B14F-4D97-AF65-F5344CB8AC3E}">
        <p14:creationId xmlns:p14="http://schemas.microsoft.com/office/powerpoint/2010/main" val="320349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6</a:t>
            </a:fld>
            <a:endParaRPr lang="en-US"/>
          </a:p>
        </p:txBody>
      </p:sp>
    </p:spTree>
    <p:extLst>
      <p:ext uri="{BB962C8B-B14F-4D97-AF65-F5344CB8AC3E}">
        <p14:creationId xmlns:p14="http://schemas.microsoft.com/office/powerpoint/2010/main" val="324143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325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24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9</a:t>
            </a:fld>
            <a:endParaRPr lang="en-US"/>
          </a:p>
        </p:txBody>
      </p:sp>
    </p:spTree>
    <p:extLst>
      <p:ext uri="{BB962C8B-B14F-4D97-AF65-F5344CB8AC3E}">
        <p14:creationId xmlns:p14="http://schemas.microsoft.com/office/powerpoint/2010/main" val="229987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C745-51F2-4919-B57F-1E14B4D9B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838FC-E0BE-41B6-8E74-4F9BBE149869}"/>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8D869-CDD7-493F-97D8-7F8B2552617A}"/>
              </a:ext>
            </a:extLst>
          </p:cNvPr>
          <p:cNvSpPr>
            <a:spLocks noGrp="1"/>
          </p:cNvSpPr>
          <p:nvPr>
            <p:ph type="dt" sz="half" idx="10"/>
          </p:nvPr>
        </p:nvSpPr>
        <p:spPr/>
        <p:txBody>
          <a:bodyPr/>
          <a:lstStyle/>
          <a:p>
            <a:fld id="{836DC588-97BB-4E1A-99D2-08C64FA81B05}" type="datetime1">
              <a:rPr lang="en-US" smtClean="0"/>
              <a:t>1/7/2020</a:t>
            </a:fld>
            <a:endParaRPr lang="en-US"/>
          </a:p>
        </p:txBody>
      </p:sp>
      <p:sp>
        <p:nvSpPr>
          <p:cNvPr id="5" name="Footer Placeholder 4">
            <a:extLst>
              <a:ext uri="{FF2B5EF4-FFF2-40B4-BE49-F238E27FC236}">
                <a16:creationId xmlns:a16="http://schemas.microsoft.com/office/drawing/2014/main" id="{8CD2290E-F88C-4933-A7D8-FBF08B69A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3B4D6-F3CB-4E1F-9DFF-6CA4405B6C2E}"/>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7687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1D1-3682-4627-BA3F-0EADE5893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C630C-6719-4B9F-9B7E-0F2EACFD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F3690-1986-4617-9F0E-7C65A8520BCF}"/>
              </a:ext>
            </a:extLst>
          </p:cNvPr>
          <p:cNvSpPr>
            <a:spLocks noGrp="1"/>
          </p:cNvSpPr>
          <p:nvPr>
            <p:ph type="dt" sz="half" idx="10"/>
          </p:nvPr>
        </p:nvSpPr>
        <p:spPr/>
        <p:txBody>
          <a:bodyPr/>
          <a:lstStyle/>
          <a:p>
            <a:fld id="{D9AE39AB-2CA1-44B7-AA52-EC36B88535BD}" type="datetime1">
              <a:rPr lang="en-US" smtClean="0"/>
              <a:t>1/7/2020</a:t>
            </a:fld>
            <a:endParaRPr lang="en-US"/>
          </a:p>
        </p:txBody>
      </p:sp>
      <p:sp>
        <p:nvSpPr>
          <p:cNvPr id="5" name="Footer Placeholder 4">
            <a:extLst>
              <a:ext uri="{FF2B5EF4-FFF2-40B4-BE49-F238E27FC236}">
                <a16:creationId xmlns:a16="http://schemas.microsoft.com/office/drawing/2014/main" id="{3874642E-1691-4060-A11C-3CE039259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D1D6F-DC84-4A3C-8F99-93B7BD890607}"/>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1753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A26B84-D44B-4B66-BAC0-5BDDDFF697C5}"/>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7A2F1-E904-4706-9155-76F72E7F83B8}"/>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C7E49-F127-4873-A2D7-B5875AD3EBEA}"/>
              </a:ext>
            </a:extLst>
          </p:cNvPr>
          <p:cNvSpPr>
            <a:spLocks noGrp="1"/>
          </p:cNvSpPr>
          <p:nvPr>
            <p:ph type="dt" sz="half" idx="10"/>
          </p:nvPr>
        </p:nvSpPr>
        <p:spPr/>
        <p:txBody>
          <a:bodyPr/>
          <a:lstStyle/>
          <a:p>
            <a:fld id="{3569F6E4-176E-433E-AE48-9A57FD393191}" type="datetime1">
              <a:rPr lang="en-US" smtClean="0"/>
              <a:t>1/7/2020</a:t>
            </a:fld>
            <a:endParaRPr lang="en-US"/>
          </a:p>
        </p:txBody>
      </p:sp>
      <p:sp>
        <p:nvSpPr>
          <p:cNvPr id="5" name="Footer Placeholder 4">
            <a:extLst>
              <a:ext uri="{FF2B5EF4-FFF2-40B4-BE49-F238E27FC236}">
                <a16:creationId xmlns:a16="http://schemas.microsoft.com/office/drawing/2014/main" id="{EFAD6493-8468-45B3-8AE3-F963271C7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CB276-F9DE-4ABC-B0F6-1DCC06BD9349}"/>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02653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223812"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 y="-1"/>
            <a:ext cx="12223038"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4" y="579908"/>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701" y="-126648"/>
            <a:ext cx="1758209" cy="1224317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8A9656F-8805-4554-BA25-CEA84363652D}"/>
              </a:ext>
            </a:extLst>
          </p:cNvPr>
          <p:cNvSpPr/>
          <p:nvPr userDrawn="1"/>
        </p:nvSpPr>
        <p:spPr>
          <a:xfrm>
            <a:off x="6658044" y="6339837"/>
            <a:ext cx="5577497"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11" name="Picture 10" descr="A picture containing clipart&#10;&#10;Description generated with very high confidence">
            <a:extLst>
              <a:ext uri="{FF2B5EF4-FFF2-40B4-BE49-F238E27FC236}">
                <a16:creationId xmlns:a16="http://schemas.microsoft.com/office/drawing/2014/main" id="{204D4504-8126-4FC1-9801-2E64806AEB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15282" y="6350661"/>
            <a:ext cx="1485860" cy="410659"/>
          </a:xfrm>
          <a:prstGeom prst="rect">
            <a:avLst/>
          </a:prstGeom>
        </p:spPr>
      </p:pic>
      <p:sp>
        <p:nvSpPr>
          <p:cNvPr id="18" name="TextBox 17">
            <a:extLst>
              <a:ext uri="{FF2B5EF4-FFF2-40B4-BE49-F238E27FC236}">
                <a16:creationId xmlns:a16="http://schemas.microsoft.com/office/drawing/2014/main" id="{E47082D1-9653-427B-9A64-755A682F780F}"/>
              </a:ext>
            </a:extLst>
          </p:cNvPr>
          <p:cNvSpPr txBox="1"/>
          <p:nvPr userDrawn="1"/>
        </p:nvSpPr>
        <p:spPr>
          <a:xfrm>
            <a:off x="9310030" y="5745498"/>
            <a:ext cx="3024220" cy="467436"/>
          </a:xfrm>
          <a:prstGeom prst="rect">
            <a:avLst/>
          </a:prstGeom>
          <a:noFill/>
        </p:spPr>
        <p:txBody>
          <a:bodyPr wrap="square" rtlCol="0">
            <a:spAutoFit/>
          </a:bodyPr>
          <a:lstStyle/>
          <a:p>
            <a:pPr algn="ctr"/>
            <a:r>
              <a:rPr lang="en-CA" sz="2400" i="1">
                <a:solidFill>
                  <a:schemeClr val="bg1">
                    <a:lumMod val="50000"/>
                  </a:schemeClr>
                </a:solidFill>
              </a:rPr>
              <a:t>Presenting Sponsor</a:t>
            </a:r>
          </a:p>
        </p:txBody>
      </p:sp>
    </p:spTree>
    <p:extLst>
      <p:ext uri="{BB962C8B-B14F-4D97-AF65-F5344CB8AC3E}">
        <p14:creationId xmlns:p14="http://schemas.microsoft.com/office/powerpoint/2010/main" val="393048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2"/>
            <a:ext cx="4513941"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20"/>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A075-C1FC-4B74-8F1B-DE169E5A3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DA9D0-545C-43A0-B95C-28F36C5BC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2FB3-78B2-467D-9859-D8D32E3E9A6C}"/>
              </a:ext>
            </a:extLst>
          </p:cNvPr>
          <p:cNvSpPr>
            <a:spLocks noGrp="1"/>
          </p:cNvSpPr>
          <p:nvPr>
            <p:ph type="dt" sz="half" idx="10"/>
          </p:nvPr>
        </p:nvSpPr>
        <p:spPr/>
        <p:txBody>
          <a:bodyPr/>
          <a:lstStyle/>
          <a:p>
            <a:fld id="{A275E46A-9485-4674-BFE8-BC317859CECD}" type="datetime1">
              <a:rPr lang="en-US" smtClean="0"/>
              <a:t>1/7/2020</a:t>
            </a:fld>
            <a:endParaRPr lang="en-US"/>
          </a:p>
        </p:txBody>
      </p:sp>
      <p:sp>
        <p:nvSpPr>
          <p:cNvPr id="5" name="Footer Placeholder 4">
            <a:extLst>
              <a:ext uri="{FF2B5EF4-FFF2-40B4-BE49-F238E27FC236}">
                <a16:creationId xmlns:a16="http://schemas.microsoft.com/office/drawing/2014/main" id="{644BDB83-89B5-411C-B538-1AAC6BA5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E95AE-0171-4E57-8155-DE538E06D46D}"/>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16198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26F6-255A-4EC4-BAC1-11A47F41686D}"/>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DB526-6EFB-4C4A-84EC-44ADCB313156}"/>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0">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06D33-B39C-4546-B297-09173D0CC68D}"/>
              </a:ext>
            </a:extLst>
          </p:cNvPr>
          <p:cNvSpPr>
            <a:spLocks noGrp="1"/>
          </p:cNvSpPr>
          <p:nvPr>
            <p:ph type="dt" sz="half" idx="10"/>
          </p:nvPr>
        </p:nvSpPr>
        <p:spPr/>
        <p:txBody>
          <a:bodyPr/>
          <a:lstStyle/>
          <a:p>
            <a:fld id="{68965DF4-3D9E-41BF-8F1B-DEC883FD1084}" type="datetime1">
              <a:rPr lang="en-US" smtClean="0"/>
              <a:t>1/7/2020</a:t>
            </a:fld>
            <a:endParaRPr lang="en-US"/>
          </a:p>
        </p:txBody>
      </p:sp>
      <p:sp>
        <p:nvSpPr>
          <p:cNvPr id="5" name="Footer Placeholder 4">
            <a:extLst>
              <a:ext uri="{FF2B5EF4-FFF2-40B4-BE49-F238E27FC236}">
                <a16:creationId xmlns:a16="http://schemas.microsoft.com/office/drawing/2014/main" id="{48A2DF5A-DCB0-4671-A61D-7826CFD7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2DDFF-3F6C-4D54-A707-9E251BEFC05B}"/>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05653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522-FB94-43AD-B9FF-B647A13C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7539E-227B-44DE-BE84-3F40B15768A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AA6DA1-3A67-432E-902E-469892010F86}"/>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693EB-6CF3-4CCC-BEF6-A6B6ECF9AEAB}"/>
              </a:ext>
            </a:extLst>
          </p:cNvPr>
          <p:cNvSpPr>
            <a:spLocks noGrp="1"/>
          </p:cNvSpPr>
          <p:nvPr>
            <p:ph type="dt" sz="half" idx="10"/>
          </p:nvPr>
        </p:nvSpPr>
        <p:spPr/>
        <p:txBody>
          <a:bodyPr/>
          <a:lstStyle/>
          <a:p>
            <a:fld id="{37AF099B-FB71-4AD4-96C2-2202DCDAB9AB}" type="datetime1">
              <a:rPr lang="en-US" smtClean="0"/>
              <a:t>1/7/2020</a:t>
            </a:fld>
            <a:endParaRPr lang="en-US"/>
          </a:p>
        </p:txBody>
      </p:sp>
      <p:sp>
        <p:nvSpPr>
          <p:cNvPr id="6" name="Footer Placeholder 5">
            <a:extLst>
              <a:ext uri="{FF2B5EF4-FFF2-40B4-BE49-F238E27FC236}">
                <a16:creationId xmlns:a16="http://schemas.microsoft.com/office/drawing/2014/main" id="{6BDC79E2-FE31-47BC-A7E0-79F791E28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E1DAE-5398-4367-961D-0B903B97AEC2}"/>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82944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8341-D33E-447D-B52F-563A51CC9E80}"/>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B2751-2114-498E-AB58-A6739DB7D260}"/>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05DBB-1679-4011-B200-BB9B27E94998}"/>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44B8FF-DB13-4A8F-81E8-37880237DF04}"/>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ACBE8-1F11-44AD-9BB9-E08CE742CD47}"/>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728E03-85A8-4CA5-97F4-EAE47C9551EE}"/>
              </a:ext>
            </a:extLst>
          </p:cNvPr>
          <p:cNvSpPr>
            <a:spLocks noGrp="1"/>
          </p:cNvSpPr>
          <p:nvPr>
            <p:ph type="dt" sz="half" idx="10"/>
          </p:nvPr>
        </p:nvSpPr>
        <p:spPr/>
        <p:txBody>
          <a:bodyPr/>
          <a:lstStyle/>
          <a:p>
            <a:fld id="{13138132-1896-4DA7-B942-F4A38904BBCB}" type="datetime1">
              <a:rPr lang="en-US" smtClean="0"/>
              <a:t>1/7/2020</a:t>
            </a:fld>
            <a:endParaRPr lang="en-US"/>
          </a:p>
        </p:txBody>
      </p:sp>
      <p:sp>
        <p:nvSpPr>
          <p:cNvPr id="8" name="Footer Placeholder 7">
            <a:extLst>
              <a:ext uri="{FF2B5EF4-FFF2-40B4-BE49-F238E27FC236}">
                <a16:creationId xmlns:a16="http://schemas.microsoft.com/office/drawing/2014/main" id="{87CA865C-3E80-4543-B65A-C0E1E05DC9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64735-6236-4FC3-A8D2-D30F9EEC0A3A}"/>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749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E647-EF0E-49D4-AEBA-0635597F3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68640C-A49D-4AD8-9DF6-F17D77848875}"/>
              </a:ext>
            </a:extLst>
          </p:cNvPr>
          <p:cNvSpPr>
            <a:spLocks noGrp="1"/>
          </p:cNvSpPr>
          <p:nvPr>
            <p:ph type="dt" sz="half" idx="10"/>
          </p:nvPr>
        </p:nvSpPr>
        <p:spPr/>
        <p:txBody>
          <a:bodyPr/>
          <a:lstStyle/>
          <a:p>
            <a:fld id="{87514F07-D07E-4430-AAF1-318574C7D5CC}" type="datetime1">
              <a:rPr lang="en-US" smtClean="0"/>
              <a:t>1/7/2020</a:t>
            </a:fld>
            <a:endParaRPr lang="en-US"/>
          </a:p>
        </p:txBody>
      </p:sp>
      <p:sp>
        <p:nvSpPr>
          <p:cNvPr id="4" name="Footer Placeholder 3">
            <a:extLst>
              <a:ext uri="{FF2B5EF4-FFF2-40B4-BE49-F238E27FC236}">
                <a16:creationId xmlns:a16="http://schemas.microsoft.com/office/drawing/2014/main" id="{78EF1AF5-91EF-4A44-89CD-CFDD3C9F3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FF1D0-9C32-429C-AD80-6F0A35E7847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812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C52F8-D762-4CE6-B34C-C740CD9CC5B5}"/>
              </a:ext>
            </a:extLst>
          </p:cNvPr>
          <p:cNvSpPr>
            <a:spLocks noGrp="1"/>
          </p:cNvSpPr>
          <p:nvPr>
            <p:ph type="dt" sz="half" idx="10"/>
          </p:nvPr>
        </p:nvSpPr>
        <p:spPr/>
        <p:txBody>
          <a:bodyPr/>
          <a:lstStyle/>
          <a:p>
            <a:fld id="{D18309D2-FCB1-4E1F-940D-747E7AC643BA}" type="datetime1">
              <a:rPr lang="en-US" smtClean="0"/>
              <a:t>1/7/2020</a:t>
            </a:fld>
            <a:endParaRPr lang="en-US"/>
          </a:p>
        </p:txBody>
      </p:sp>
      <p:sp>
        <p:nvSpPr>
          <p:cNvPr id="3" name="Footer Placeholder 2">
            <a:extLst>
              <a:ext uri="{FF2B5EF4-FFF2-40B4-BE49-F238E27FC236}">
                <a16:creationId xmlns:a16="http://schemas.microsoft.com/office/drawing/2014/main" id="{DAE1AF78-0A72-4DF2-BCA6-C9BFCC57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68309-5463-4FDD-8A83-19681BC104F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4901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4AE6-1FC3-4D00-9976-CC61C3D6907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8FC06-4123-4AA8-A5E2-9E8E2035808E}"/>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616C6-CE75-4265-909A-537742CF3021}"/>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B3DED-0281-480A-A828-DFBD3FE9FE62}"/>
              </a:ext>
            </a:extLst>
          </p:cNvPr>
          <p:cNvSpPr>
            <a:spLocks noGrp="1"/>
          </p:cNvSpPr>
          <p:nvPr>
            <p:ph type="dt" sz="half" idx="10"/>
          </p:nvPr>
        </p:nvSpPr>
        <p:spPr/>
        <p:txBody>
          <a:bodyPr/>
          <a:lstStyle/>
          <a:p>
            <a:fld id="{5851BD02-F801-40BC-AE5B-3CB788BE1AA0}" type="datetime1">
              <a:rPr lang="en-US" smtClean="0"/>
              <a:t>1/7/2020</a:t>
            </a:fld>
            <a:endParaRPr lang="en-US"/>
          </a:p>
        </p:txBody>
      </p:sp>
      <p:sp>
        <p:nvSpPr>
          <p:cNvPr id="6" name="Footer Placeholder 5">
            <a:extLst>
              <a:ext uri="{FF2B5EF4-FFF2-40B4-BE49-F238E27FC236}">
                <a16:creationId xmlns:a16="http://schemas.microsoft.com/office/drawing/2014/main" id="{39306312-4E54-4FFF-B9F1-0CCA309D6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D7EA1-6676-433D-97CF-7E0848D325F0}"/>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9295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2054-23C3-40F0-891A-990A816F803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6ADCC-0403-4CE4-96BE-EE8A768F1AC9}"/>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860A77C7-9CD7-4BA1-A263-4D9B2DF31028}"/>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A8BF9-F562-459D-BEFE-6FE13DFC995A}"/>
              </a:ext>
            </a:extLst>
          </p:cNvPr>
          <p:cNvSpPr>
            <a:spLocks noGrp="1"/>
          </p:cNvSpPr>
          <p:nvPr>
            <p:ph type="dt" sz="half" idx="10"/>
          </p:nvPr>
        </p:nvSpPr>
        <p:spPr/>
        <p:txBody>
          <a:bodyPr/>
          <a:lstStyle/>
          <a:p>
            <a:fld id="{918D4FD1-7D35-41E0-910A-D90AA98E1F07}" type="datetime1">
              <a:rPr lang="en-US" smtClean="0"/>
              <a:t>1/7/2020</a:t>
            </a:fld>
            <a:endParaRPr lang="en-US"/>
          </a:p>
        </p:txBody>
      </p:sp>
      <p:sp>
        <p:nvSpPr>
          <p:cNvPr id="6" name="Footer Placeholder 5">
            <a:extLst>
              <a:ext uri="{FF2B5EF4-FFF2-40B4-BE49-F238E27FC236}">
                <a16:creationId xmlns:a16="http://schemas.microsoft.com/office/drawing/2014/main" id="{D560C882-9F4C-495F-AF41-74A677085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CEC48-F224-4B86-A168-8F4D960A9BEF}"/>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9028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7DD8E8-73F7-493A-A62F-6A9D81E14B64}"/>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319D05-2907-4BE4-B310-8CDA6AA0349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14B7A-5CA1-4FFE-9BA6-8741ABEB431D}"/>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25513-9AB1-46B4-BE56-D3250A3DA6A6}" type="datetime1">
              <a:rPr lang="en-US" smtClean="0"/>
              <a:t>1/7/2020</a:t>
            </a:fld>
            <a:endParaRPr lang="en-US"/>
          </a:p>
        </p:txBody>
      </p:sp>
      <p:sp>
        <p:nvSpPr>
          <p:cNvPr id="5" name="Footer Placeholder 4">
            <a:extLst>
              <a:ext uri="{FF2B5EF4-FFF2-40B4-BE49-F238E27FC236}">
                <a16:creationId xmlns:a16="http://schemas.microsoft.com/office/drawing/2014/main" id="{CBB94483-E820-4B66-8231-396E7564B83E}"/>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7212E-DB95-493B-8FC8-09AF0C2B6693}"/>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2F5DC-0341-438E-A55D-AE4B8CE619E4}" type="slidenum">
              <a:rPr lang="en-US" smtClean="0"/>
              <a:t>‹#›</a:t>
            </a:fld>
            <a:endParaRPr lang="en-US"/>
          </a:p>
        </p:txBody>
      </p:sp>
    </p:spTree>
    <p:extLst>
      <p:ext uri="{BB962C8B-B14F-4D97-AF65-F5344CB8AC3E}">
        <p14:creationId xmlns:p14="http://schemas.microsoft.com/office/powerpoint/2010/main" val="133341866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9" y="198866"/>
            <a:ext cx="10871202"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9" y="1373019"/>
            <a:ext cx="10871202"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6" y="1207612"/>
            <a:ext cx="11350172"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50" r:id="rId1"/>
    <p:sldLayoutId id="2147483662" r:id="rId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4.pn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5.jpeg"/><Relationship Id="rId10" Type="http://schemas.openxmlformats.org/officeDocument/2006/relationships/hyperlink" Target="https://datasociety.com/" TargetMode="External"/><Relationship Id="rId4" Type="http://schemas.openxmlformats.org/officeDocument/2006/relationships/image" Target="../media/image14.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4.png"/><Relationship Id="rId7" Type="http://schemas.openxmlformats.org/officeDocument/2006/relationships/diagramQuickStyle" Target="../diagrams/quickStyle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6.pn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24.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4.png"/><Relationship Id="rId7" Type="http://schemas.openxmlformats.org/officeDocument/2006/relationships/diagramColors" Target="../diagrams/colors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3" Type="http://schemas.openxmlformats.org/officeDocument/2006/relationships/image" Target="../media/image24.png"/><Relationship Id="rId7" Type="http://schemas.openxmlformats.org/officeDocument/2006/relationships/diagramColors" Target="../diagrams/colors16.xml"/><Relationship Id="rId12" Type="http://schemas.openxmlformats.org/officeDocument/2006/relationships/diagramColors" Target="../diagrams/colors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5" Type="http://schemas.openxmlformats.org/officeDocument/2006/relationships/diagramLayout" Target="../diagrams/layout16.xml"/><Relationship Id="rId10" Type="http://schemas.openxmlformats.org/officeDocument/2006/relationships/diagramLayout" Target="../diagrams/layout17.xml"/><Relationship Id="rId4" Type="http://schemas.openxmlformats.org/officeDocument/2006/relationships/diagramData" Target="../diagrams/data16.xml"/><Relationship Id="rId9" Type="http://schemas.openxmlformats.org/officeDocument/2006/relationships/diagramData" Target="../diagrams/data17.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Colors" Target="../diagrams/colors1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QuickStyle" Target="../diagrams/quickStyle19.xml"/><Relationship Id="rId5" Type="http://schemas.openxmlformats.org/officeDocument/2006/relationships/diagramQuickStyle" Target="../diagrams/quickStyle18.xml"/><Relationship Id="rId10" Type="http://schemas.openxmlformats.org/officeDocument/2006/relationships/diagramLayout" Target="../diagrams/layout19.xml"/><Relationship Id="rId4" Type="http://schemas.openxmlformats.org/officeDocument/2006/relationships/diagramLayout" Target="../diagrams/layout18.xml"/><Relationship Id="rId9" Type="http://schemas.openxmlformats.org/officeDocument/2006/relationships/diagramData" Target="../diagrams/data19.xml"/></Relationships>
</file>

<file path=ppt/slides/_rels/slide2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4.png"/><Relationship Id="rId7" Type="http://schemas.openxmlformats.org/officeDocument/2006/relationships/diagramColors" Target="../diagrams/colors2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image" Target="../media/image24.png"/><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26.xml"/><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diagramColors" Target="../diagrams/colors2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QuickStyle" Target="../diagrams/quickStyle26.xml"/><Relationship Id="rId5" Type="http://schemas.openxmlformats.org/officeDocument/2006/relationships/diagramQuickStyle" Target="../diagrams/quickStyle25.xml"/><Relationship Id="rId10" Type="http://schemas.openxmlformats.org/officeDocument/2006/relationships/diagramLayout" Target="../diagrams/layout26.xml"/><Relationship Id="rId4" Type="http://schemas.openxmlformats.org/officeDocument/2006/relationships/diagramLayout" Target="../diagrams/layout25.xml"/><Relationship Id="rId9" Type="http://schemas.openxmlformats.org/officeDocument/2006/relationships/diagramData" Target="../diagrams/data26.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28.xml"/><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diagramColors" Target="../diagrams/colors2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QuickStyle" Target="../diagrams/quickStyle28.xml"/><Relationship Id="rId5" Type="http://schemas.openxmlformats.org/officeDocument/2006/relationships/diagramQuickStyle" Target="../diagrams/quickStyle27.xml"/><Relationship Id="rId10" Type="http://schemas.openxmlformats.org/officeDocument/2006/relationships/diagramLayout" Target="../diagrams/layout28.xml"/><Relationship Id="rId4" Type="http://schemas.openxmlformats.org/officeDocument/2006/relationships/diagramLayout" Target="../diagrams/layout27.xml"/><Relationship Id="rId9" Type="http://schemas.openxmlformats.org/officeDocument/2006/relationships/diagramData" Target="../diagrams/data28.xml"/></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4.png"/><Relationship Id="rId7" Type="http://schemas.openxmlformats.org/officeDocument/2006/relationships/diagramColors" Target="../diagrams/colors3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hyperlink" Target="https://twitter.com/tonmcg"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www.linkedin.com/in/tonmcg/" TargetMode="External"/><Relationship Id="rId10"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hyperlink" Target="https://github.com/tonmcg" TargetMode="External"/></Relationships>
</file>

<file path=ppt/slides/_rels/slide4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24.png"/><Relationship Id="rId7" Type="http://schemas.openxmlformats.org/officeDocument/2006/relationships/diagramColors" Target="../diagrams/colors3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image" Target="../media/image24.png"/><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s>
</file>

<file path=ppt/slides/_rels/slide42.xml.rels><?xml version="1.0" encoding="UTF-8" standalone="yes"?>
<Relationships xmlns="http://schemas.openxmlformats.org/package/2006/relationships"><Relationship Id="rId8" Type="http://schemas.microsoft.com/office/2007/relationships/diagramDrawing" Target="../diagrams/drawing35.xml"/><Relationship Id="rId13" Type="http://schemas.microsoft.com/office/2007/relationships/diagramDrawing" Target="../diagrams/drawing36.xml"/><Relationship Id="rId3" Type="http://schemas.openxmlformats.org/officeDocument/2006/relationships/image" Target="../media/image24.png"/><Relationship Id="rId7" Type="http://schemas.openxmlformats.org/officeDocument/2006/relationships/diagramColors" Target="../diagrams/colors35.xml"/><Relationship Id="rId12" Type="http://schemas.openxmlformats.org/officeDocument/2006/relationships/diagramColors" Target="../diagrams/colors3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diagramQuickStyle" Target="../diagrams/quickStyle36.xml"/><Relationship Id="rId5" Type="http://schemas.openxmlformats.org/officeDocument/2006/relationships/diagramLayout" Target="../diagrams/layout35.xml"/><Relationship Id="rId10" Type="http://schemas.openxmlformats.org/officeDocument/2006/relationships/diagramLayout" Target="../diagrams/layout36.xml"/><Relationship Id="rId4" Type="http://schemas.openxmlformats.org/officeDocument/2006/relationships/diagramData" Target="../diagrams/data35.xml"/><Relationship Id="rId9" Type="http://schemas.openxmlformats.org/officeDocument/2006/relationships/diagramData" Target="../diagrams/data36.xml"/></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40.xml"/><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Colors" Target="../diagrams/colors4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39.xml"/><Relationship Id="rId11" Type="http://schemas.openxmlformats.org/officeDocument/2006/relationships/diagramQuickStyle" Target="../diagrams/quickStyle40.xml"/><Relationship Id="rId5" Type="http://schemas.openxmlformats.org/officeDocument/2006/relationships/diagramQuickStyle" Target="../diagrams/quickStyle39.xml"/><Relationship Id="rId10" Type="http://schemas.openxmlformats.org/officeDocument/2006/relationships/diagramLayout" Target="../diagrams/layout40.xml"/><Relationship Id="rId4" Type="http://schemas.openxmlformats.org/officeDocument/2006/relationships/diagramLayout" Target="../diagrams/layout39.xml"/><Relationship Id="rId9" Type="http://schemas.openxmlformats.org/officeDocument/2006/relationships/diagramData" Target="../diagrams/data40.xml"/></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42.xml"/><Relationship Id="rId3" Type="http://schemas.openxmlformats.org/officeDocument/2006/relationships/diagramData" Target="../diagrams/data41.xml"/><Relationship Id="rId7" Type="http://schemas.microsoft.com/office/2007/relationships/diagramDrawing" Target="../diagrams/drawing41.xml"/><Relationship Id="rId12" Type="http://schemas.openxmlformats.org/officeDocument/2006/relationships/diagramColors" Target="../diagrams/colors4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diagramQuickStyle" Target="../diagrams/quickStyle42.xml"/><Relationship Id="rId5" Type="http://schemas.openxmlformats.org/officeDocument/2006/relationships/diagramQuickStyle" Target="../diagrams/quickStyle41.xml"/><Relationship Id="rId10" Type="http://schemas.openxmlformats.org/officeDocument/2006/relationships/diagramLayout" Target="../diagrams/layout42.xml"/><Relationship Id="rId4" Type="http://schemas.openxmlformats.org/officeDocument/2006/relationships/diagramLayout" Target="../diagrams/layout41.xml"/><Relationship Id="rId9" Type="http://schemas.openxmlformats.org/officeDocument/2006/relationships/diagramData" Target="../diagrams/data4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en-us/learn/modules/choose-data-science-option-in-azure/7-azure-databricks" TargetMode="External"/><Relationship Id="rId13" Type="http://schemas.openxmlformats.org/officeDocument/2006/relationships/image" Target="../media/image8.png"/><Relationship Id="rId3" Type="http://schemas.openxmlformats.org/officeDocument/2006/relationships/notesSlide" Target="../notesSlides/notesSlide48.xml"/><Relationship Id="rId7" Type="http://schemas.openxmlformats.org/officeDocument/2006/relationships/hyperlink" Target="https://docs.microsoft.com/en-us/azure/machine-learning/compare-azure-ml-to-studio-classic" TargetMode="External"/><Relationship Id="rId12" Type="http://schemas.openxmlformats.org/officeDocument/2006/relationships/hyperlink" Target="https://docs.microsoft.com/en-us/sql/advanced-analytics/what-is-sql-server-machine-learning?view=sql-server-ver15"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s://docs.microsoft.com/en-us/learn/modules/choose-data-science-option-in-azure/4-azure-ml-studio" TargetMode="External"/><Relationship Id="rId11" Type="http://schemas.openxmlformats.org/officeDocument/2006/relationships/hyperlink" Target="https://docs.microsoft.com/en-us/learn/modules/choose-data-science-option-in-azure/5-sql-ml-server" TargetMode="External"/><Relationship Id="rId5" Type="http://schemas.openxmlformats.org/officeDocument/2006/relationships/hyperlink" Target="https://docs.microsoft.com/en-us/azure/machine-learning/service/overview-what-is-azure-ml" TargetMode="External"/><Relationship Id="rId10" Type="http://schemas.openxmlformats.org/officeDocument/2006/relationships/hyperlink" Target="https://docs.microsoft.com/en-us/learn/modules/choose-data-science-option-in-azure/3-dsvm" TargetMode="External"/><Relationship Id="rId4" Type="http://schemas.openxmlformats.org/officeDocument/2006/relationships/hyperlink" Target="https://docs.microsoft.com/en-us/learn/modules/choose-data-science-option-in-azure/8-azure-ml-service" TargetMode="External"/><Relationship Id="rId9" Type="http://schemas.openxmlformats.org/officeDocument/2006/relationships/hyperlink" Target="https://docs.microsoft.com/en-us/azure/azure-databricks/what-is-azure-databrick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108452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187603523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10</a:t>
            </a:fld>
            <a:endParaRPr lang="en-US"/>
          </a:p>
        </p:txBody>
      </p:sp>
    </p:spTree>
    <p:extLst>
      <p:ext uri="{BB962C8B-B14F-4D97-AF65-F5344CB8AC3E}">
        <p14:creationId xmlns:p14="http://schemas.microsoft.com/office/powerpoint/2010/main" val="45444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346398626"/>
              </p:ext>
            </p:extLst>
          </p:nvPr>
        </p:nvGraphicFramePr>
        <p:xfrm>
          <a:off x="1232965" y="2401036"/>
          <a:ext cx="9705293" cy="2753796"/>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Member</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Responsibilities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Key Skills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Science Manager</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Oversees and directs data science teams and projects and is the bridge between data and non-data people.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Management experience, programming skills (R / Python), strong communication.</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 BI Analyst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Ensures collected data is relevant and exhaustive while also interpreting analytics results.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SQL, R / Python, Tableau / Power BI.</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Scientist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Builds upon the analysts’ data work to develop predictive models and complex algorithms.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R, Python, Spark, Hadoop.</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Engineer</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Develops the infrastructure to house the data and maintains the structural components.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 AWS, MongoDB, MySQL, Hadoop, C++.</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191" y="2834640"/>
            <a:ext cx="436418"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6191" y="3474720"/>
            <a:ext cx="436418"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6191" y="4069080"/>
            <a:ext cx="436418"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6191" y="4663440"/>
            <a:ext cx="436418" cy="4572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205C931-C5BB-480E-BEF7-6A181D1E7A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6032" y="4069080"/>
            <a:ext cx="436418" cy="457200"/>
          </a:xfrm>
          <a:prstGeom prst="rect">
            <a:avLst/>
          </a:prstGeom>
        </p:spPr>
      </p:pic>
      <p:pic>
        <p:nvPicPr>
          <p:cNvPr id="15" name="Picture 14">
            <a:extLst>
              <a:ext uri="{FF2B5EF4-FFF2-40B4-BE49-F238E27FC236}">
                <a16:creationId xmlns:a16="http://schemas.microsoft.com/office/drawing/2014/main" id="{4882E666-137E-4AE3-9617-F69E4C021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6032" y="4663440"/>
            <a:ext cx="436418" cy="457200"/>
          </a:xfrm>
          <a:prstGeom prst="rect">
            <a:avLst/>
          </a:prstGeom>
        </p:spPr>
      </p:pic>
      <p:sp>
        <p:nvSpPr>
          <p:cNvPr id="6" name="TextBox 5">
            <a:extLst>
              <a:ext uri="{FF2B5EF4-FFF2-40B4-BE49-F238E27FC236}">
                <a16:creationId xmlns:a16="http://schemas.microsoft.com/office/drawing/2014/main" id="{2EC260E2-23E8-41E3-BF99-A49E31095183}"/>
              </a:ext>
            </a:extLst>
          </p:cNvPr>
          <p:cNvSpPr txBox="1"/>
          <p:nvPr/>
        </p:nvSpPr>
        <p:spPr>
          <a:xfrm>
            <a:off x="999259" y="6448425"/>
            <a:ext cx="4861560" cy="230832"/>
          </a:xfrm>
          <a:prstGeom prst="rect">
            <a:avLst/>
          </a:prstGeom>
          <a:noFill/>
        </p:spPr>
        <p:txBody>
          <a:bodyPr wrap="square" rtlCol="0" anchor="t">
            <a:spAutoFit/>
          </a:bodyPr>
          <a:lstStyle/>
          <a:p>
            <a:r>
              <a:rPr lang="en-US" sz="900">
                <a:latin typeface="Arial Nova"/>
              </a:rPr>
              <a:t>Notes</a:t>
            </a:r>
            <a:r>
              <a:rPr lang="en-US" sz="900" i="1">
                <a:latin typeface="Arial Nova"/>
              </a:rPr>
              <a:t>: ideal data science team content courtesy of </a:t>
            </a:r>
            <a:r>
              <a:rPr lang="en-US" sz="900" b="1">
                <a:latin typeface="Arial Nova"/>
                <a:hlinkClick r:id="rId10"/>
              </a:rPr>
              <a:t>Data Society</a:t>
            </a:r>
            <a:endParaRPr lang="en-US" sz="900" b="1">
              <a:latin typeface="Arial Nova"/>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0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12</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20732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3738985250"/>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308516790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406351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Supports data science pipeline integration</a:t>
            </a:r>
          </a:p>
          <a:p>
            <a:r>
              <a:rPr lang="en-US">
                <a:latin typeface="Arial" panose="020B0604020202020204" pitchFamily="34" charset="0"/>
                <a:cs typeface="Arial" panose="020B0604020202020204" pitchFamily="34" charset="0"/>
              </a:rPr>
              <a:t>Allows for scaling up and automation</a:t>
            </a:r>
          </a:p>
          <a:p>
            <a:r>
              <a:rPr lang="en-US">
                <a:latin typeface="Arial" panose="020B0604020202020204" pitchFamily="34" charset="0"/>
                <a:cs typeface="Arial" panose="020B0604020202020204" pitchFamily="34" charset="0"/>
              </a:rPr>
              <a:t>Allows for easily containerization and automation</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007530837"/>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14</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6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15</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CCD202AE-2AAD-4C57-941E-27B4DD4CC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839" y="2743202"/>
            <a:ext cx="8078327" cy="2848373"/>
          </a:xfrm>
          <a:prstGeom prst="rect">
            <a:avLst/>
          </a:prstGeom>
          <a:ln>
            <a:noFill/>
          </a:ln>
          <a:effectLst>
            <a:outerShdw blurRad="292100" dist="139700" dir="2700000" algn="tl" rotWithShape="0">
              <a:srgbClr val="333333">
                <a:alpha val="65000"/>
              </a:srgbClr>
            </a:outerShdw>
          </a:effectLst>
        </p:spPr>
      </p:pic>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271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4137448123"/>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16</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0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34203313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DDAD46EB-B24A-48EA-969A-54B104C3BDE8}"/>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17</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71A8B31A-1C58-45DA-88C1-EF1A2053C8E2}"/>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6241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18</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129941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19</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E73064BD-3DE1-473C-A68E-AE23E53FC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4864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3600">
                <a:solidFill>
                  <a:schemeClr val="bg1"/>
                </a:solidFill>
                <a:latin typeface="Arial Nova Light" panose="020B0304020202020204" pitchFamily="34" charset="0"/>
                <a:cs typeface="Arial" panose="020B0604020202020204" pitchFamily="34" charset="0"/>
              </a:rPr>
              <a:t>Choosing the Right Data Science Services in Azure</a:t>
            </a:r>
          </a:p>
        </p:txBody>
      </p:sp>
      <p:sp>
        <p:nvSpPr>
          <p:cNvPr id="35" name="Rectangle 8">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graphicFrame>
        <p:nvGraphicFramePr>
          <p:cNvPr id="8" name="Content Placeholder 2">
            <a:extLst>
              <a:ext uri="{FF2B5EF4-FFF2-40B4-BE49-F238E27FC236}">
                <a16:creationId xmlns:a16="http://schemas.microsoft.com/office/drawing/2014/main" id="{90BE11EB-ED08-4AC4-8C3F-D5607C79E255}"/>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picture containing drawing&#10;&#10;Description automatically generated">
            <a:extLst>
              <a:ext uri="{FF2B5EF4-FFF2-40B4-BE49-F238E27FC236}">
                <a16:creationId xmlns:a16="http://schemas.microsoft.com/office/drawing/2014/main" id="{CF43BA4C-7157-4E63-B3BE-C7136AC160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247B2763-4711-4DEE-954E-0FB7404CB754}"/>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FFFFFF"/>
                </a:solidFill>
                <a:latin typeface="Arial Nova" panose="020B0504020202020204" pitchFamily="34" charset="0"/>
              </a:rPr>
              <a:pPr algn="ctr" defTabSz="914423">
                <a:spcAft>
                  <a:spcPts val="600"/>
                </a:spcAft>
                <a:defRPr/>
              </a:pPr>
              <a:t>2</a:t>
            </a:fld>
            <a:endParaRPr lang="en-US" sz="1500">
              <a:solidFill>
                <a:srgbClr val="FFFFFF"/>
              </a:solidFill>
              <a:latin typeface="Arial Nova" panose="020B0504020202020204" pitchFamily="34" charset="0"/>
            </a:endParaRPr>
          </a:p>
        </p:txBody>
      </p:sp>
    </p:spTree>
    <p:extLst>
      <p:ext uri="{BB962C8B-B14F-4D97-AF65-F5344CB8AC3E}">
        <p14:creationId xmlns:p14="http://schemas.microsoft.com/office/powerpoint/2010/main" val="39716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75" fill="hold">
                                          <p:stCondLst>
                                            <p:cond delay="0"/>
                                          </p:stCondLst>
                                        </p:cTn>
                                        <p:tgtEl>
                                          <p:spTgt spid="8">
                                            <p:graphicEl>
                                              <a:dgm id="{D8FD2CA5-65A1-4D77-B864-56EA35110AEC}"/>
                                            </p:graphicEl>
                                          </p:spTgt>
                                        </p:tgtEl>
                                        <p:attrNameLst>
                                          <p:attrName>r</p:attrName>
                                        </p:attrNameLst>
                                      </p:cBhvr>
                                    </p:animRot>
                                    <p:animRot by="-240000">
                                      <p:cBhvr>
                                        <p:cTn id="7" dur="150" fill="hold">
                                          <p:stCondLst>
                                            <p:cond delay="150"/>
                                          </p:stCondLst>
                                        </p:cTn>
                                        <p:tgtEl>
                                          <p:spTgt spid="8">
                                            <p:graphicEl>
                                              <a:dgm id="{D8FD2CA5-65A1-4D77-B864-56EA35110AEC}"/>
                                            </p:graphicEl>
                                          </p:spTgt>
                                        </p:tgtEl>
                                        <p:attrNameLst>
                                          <p:attrName>r</p:attrName>
                                        </p:attrNameLst>
                                      </p:cBhvr>
                                    </p:animRot>
                                    <p:animRot by="240000">
                                      <p:cBhvr>
                                        <p:cTn id="8" dur="150" fill="hold">
                                          <p:stCondLst>
                                            <p:cond delay="300"/>
                                          </p:stCondLst>
                                        </p:cTn>
                                        <p:tgtEl>
                                          <p:spTgt spid="8">
                                            <p:graphicEl>
                                              <a:dgm id="{D8FD2CA5-65A1-4D77-B864-56EA35110AEC}"/>
                                            </p:graphicEl>
                                          </p:spTgt>
                                        </p:tgtEl>
                                        <p:attrNameLst>
                                          <p:attrName>r</p:attrName>
                                        </p:attrNameLst>
                                      </p:cBhvr>
                                    </p:animRot>
                                    <p:animRot by="-240000">
                                      <p:cBhvr>
                                        <p:cTn id="9" dur="150" fill="hold">
                                          <p:stCondLst>
                                            <p:cond delay="450"/>
                                          </p:stCondLst>
                                        </p:cTn>
                                        <p:tgtEl>
                                          <p:spTgt spid="8">
                                            <p:graphicEl>
                                              <a:dgm id="{D8FD2CA5-65A1-4D77-B864-56EA35110AEC}"/>
                                            </p:graphicEl>
                                          </p:spTgt>
                                        </p:tgtEl>
                                        <p:attrNameLst>
                                          <p:attrName>r</p:attrName>
                                        </p:attrNameLst>
                                      </p:cBhvr>
                                    </p:animRot>
                                    <p:animRot by="120000">
                                      <p:cBhvr>
                                        <p:cTn id="10" dur="150" fill="hold">
                                          <p:stCondLst>
                                            <p:cond delay="600"/>
                                          </p:stCondLst>
                                        </p:cTn>
                                        <p:tgtEl>
                                          <p:spTgt spid="8">
                                            <p:graphicEl>
                                              <a:dgm id="{D8FD2CA5-65A1-4D77-B864-56EA35110AEC}"/>
                                            </p:graphicEl>
                                          </p:spTgt>
                                        </p:tgtEl>
                                        <p:attrNameLst>
                                          <p:attrName>r</p:attrName>
                                        </p:attrNameLst>
                                      </p:cBhvr>
                                    </p:animRot>
                                  </p:childTnLst>
                                </p:cTn>
                              </p:par>
                              <p:par>
                                <p:cTn id="11" presetID="32" presetClass="emph" presetSubtype="0" fill="hold" grpId="0" nodeType="withEffect">
                                  <p:stCondLst>
                                    <p:cond delay="0"/>
                                  </p:stCondLst>
                                  <p:childTnLst>
                                    <p:animRot by="120000">
                                      <p:cBhvr>
                                        <p:cTn id="12" dur="75" fill="hold">
                                          <p:stCondLst>
                                            <p:cond delay="0"/>
                                          </p:stCondLst>
                                        </p:cTn>
                                        <p:tgtEl>
                                          <p:spTgt spid="8">
                                            <p:graphicEl>
                                              <a:dgm id="{559D1F58-DCA9-4A8A-9D5F-D7EE8E5F9EC8}"/>
                                            </p:graphicEl>
                                          </p:spTgt>
                                        </p:tgtEl>
                                        <p:attrNameLst>
                                          <p:attrName>r</p:attrName>
                                        </p:attrNameLst>
                                      </p:cBhvr>
                                    </p:animRot>
                                    <p:animRot by="-240000">
                                      <p:cBhvr>
                                        <p:cTn id="13" dur="150" fill="hold">
                                          <p:stCondLst>
                                            <p:cond delay="150"/>
                                          </p:stCondLst>
                                        </p:cTn>
                                        <p:tgtEl>
                                          <p:spTgt spid="8">
                                            <p:graphicEl>
                                              <a:dgm id="{559D1F58-DCA9-4A8A-9D5F-D7EE8E5F9EC8}"/>
                                            </p:graphicEl>
                                          </p:spTgt>
                                        </p:tgtEl>
                                        <p:attrNameLst>
                                          <p:attrName>r</p:attrName>
                                        </p:attrNameLst>
                                      </p:cBhvr>
                                    </p:animRot>
                                    <p:animRot by="240000">
                                      <p:cBhvr>
                                        <p:cTn id="14" dur="150" fill="hold">
                                          <p:stCondLst>
                                            <p:cond delay="300"/>
                                          </p:stCondLst>
                                        </p:cTn>
                                        <p:tgtEl>
                                          <p:spTgt spid="8">
                                            <p:graphicEl>
                                              <a:dgm id="{559D1F58-DCA9-4A8A-9D5F-D7EE8E5F9EC8}"/>
                                            </p:graphicEl>
                                          </p:spTgt>
                                        </p:tgtEl>
                                        <p:attrNameLst>
                                          <p:attrName>r</p:attrName>
                                        </p:attrNameLst>
                                      </p:cBhvr>
                                    </p:animRot>
                                    <p:animRot by="-240000">
                                      <p:cBhvr>
                                        <p:cTn id="15" dur="150" fill="hold">
                                          <p:stCondLst>
                                            <p:cond delay="450"/>
                                          </p:stCondLst>
                                        </p:cTn>
                                        <p:tgtEl>
                                          <p:spTgt spid="8">
                                            <p:graphicEl>
                                              <a:dgm id="{559D1F58-DCA9-4A8A-9D5F-D7EE8E5F9EC8}"/>
                                            </p:graphicEl>
                                          </p:spTgt>
                                        </p:tgtEl>
                                        <p:attrNameLst>
                                          <p:attrName>r</p:attrName>
                                        </p:attrNameLst>
                                      </p:cBhvr>
                                    </p:animRot>
                                    <p:animRot by="120000">
                                      <p:cBhvr>
                                        <p:cTn id="16" dur="150" fill="hold">
                                          <p:stCondLst>
                                            <p:cond delay="600"/>
                                          </p:stCondLst>
                                        </p:cTn>
                                        <p:tgtEl>
                                          <p:spTgt spid="8">
                                            <p:graphicEl>
                                              <a:dgm id="{559D1F58-DCA9-4A8A-9D5F-D7EE8E5F9EC8}"/>
                                            </p:graphicEl>
                                          </p:spTgt>
                                        </p:tgtEl>
                                        <p:attrNameLst>
                                          <p:attrName>r</p:attrName>
                                        </p:attrNameLst>
                                      </p:cBhvr>
                                    </p:animRot>
                                  </p:childTnLst>
                                </p:cTn>
                              </p:par>
                            </p:childTnLst>
                          </p:cTn>
                        </p:par>
                        <p:par>
                          <p:cTn id="17" fill="hold">
                            <p:stCondLst>
                              <p:cond delay="750"/>
                            </p:stCondLst>
                            <p:childTnLst>
                              <p:par>
                                <p:cTn id="18" presetID="32" presetClass="emph" presetSubtype="0" fill="hold" grpId="0" nodeType="afterEffect">
                                  <p:stCondLst>
                                    <p:cond delay="0"/>
                                  </p:stCondLst>
                                  <p:childTnLst>
                                    <p:animRot by="120000">
                                      <p:cBhvr>
                                        <p:cTn id="19" dur="75" fill="hold">
                                          <p:stCondLst>
                                            <p:cond delay="0"/>
                                          </p:stCondLst>
                                        </p:cTn>
                                        <p:tgtEl>
                                          <p:spTgt spid="8">
                                            <p:graphicEl>
                                              <a:dgm id="{EC67C5C7-0845-4615-9524-610679A334B4}"/>
                                            </p:graphicEl>
                                          </p:spTgt>
                                        </p:tgtEl>
                                        <p:attrNameLst>
                                          <p:attrName>r</p:attrName>
                                        </p:attrNameLst>
                                      </p:cBhvr>
                                    </p:animRot>
                                    <p:animRot by="-240000">
                                      <p:cBhvr>
                                        <p:cTn id="20" dur="150" fill="hold">
                                          <p:stCondLst>
                                            <p:cond delay="150"/>
                                          </p:stCondLst>
                                        </p:cTn>
                                        <p:tgtEl>
                                          <p:spTgt spid="8">
                                            <p:graphicEl>
                                              <a:dgm id="{EC67C5C7-0845-4615-9524-610679A334B4}"/>
                                            </p:graphicEl>
                                          </p:spTgt>
                                        </p:tgtEl>
                                        <p:attrNameLst>
                                          <p:attrName>r</p:attrName>
                                        </p:attrNameLst>
                                      </p:cBhvr>
                                    </p:animRot>
                                    <p:animRot by="240000">
                                      <p:cBhvr>
                                        <p:cTn id="21" dur="150" fill="hold">
                                          <p:stCondLst>
                                            <p:cond delay="300"/>
                                          </p:stCondLst>
                                        </p:cTn>
                                        <p:tgtEl>
                                          <p:spTgt spid="8">
                                            <p:graphicEl>
                                              <a:dgm id="{EC67C5C7-0845-4615-9524-610679A334B4}"/>
                                            </p:graphicEl>
                                          </p:spTgt>
                                        </p:tgtEl>
                                        <p:attrNameLst>
                                          <p:attrName>r</p:attrName>
                                        </p:attrNameLst>
                                      </p:cBhvr>
                                    </p:animRot>
                                    <p:animRot by="-240000">
                                      <p:cBhvr>
                                        <p:cTn id="22" dur="150" fill="hold">
                                          <p:stCondLst>
                                            <p:cond delay="450"/>
                                          </p:stCondLst>
                                        </p:cTn>
                                        <p:tgtEl>
                                          <p:spTgt spid="8">
                                            <p:graphicEl>
                                              <a:dgm id="{EC67C5C7-0845-4615-9524-610679A334B4}"/>
                                            </p:graphicEl>
                                          </p:spTgt>
                                        </p:tgtEl>
                                        <p:attrNameLst>
                                          <p:attrName>r</p:attrName>
                                        </p:attrNameLst>
                                      </p:cBhvr>
                                    </p:animRot>
                                    <p:animRot by="120000">
                                      <p:cBhvr>
                                        <p:cTn id="23" dur="150" fill="hold">
                                          <p:stCondLst>
                                            <p:cond delay="600"/>
                                          </p:stCondLst>
                                        </p:cTn>
                                        <p:tgtEl>
                                          <p:spTgt spid="8">
                                            <p:graphicEl>
                                              <a:dgm id="{EC67C5C7-0845-4615-9524-610679A334B4}"/>
                                            </p:graphicEl>
                                          </p:spTgt>
                                        </p:tgtEl>
                                        <p:attrNameLst>
                                          <p:attrName>r</p:attrName>
                                        </p:attrNameLst>
                                      </p:cBhvr>
                                    </p:animRot>
                                  </p:childTnLst>
                                </p:cTn>
                              </p:par>
                              <p:par>
                                <p:cTn id="24" presetID="32" presetClass="emph" presetSubtype="0" fill="hold" grpId="0" nodeType="withEffect">
                                  <p:stCondLst>
                                    <p:cond delay="0"/>
                                  </p:stCondLst>
                                  <p:childTnLst>
                                    <p:animRot by="120000">
                                      <p:cBhvr>
                                        <p:cTn id="25" dur="75" fill="hold">
                                          <p:stCondLst>
                                            <p:cond delay="0"/>
                                          </p:stCondLst>
                                        </p:cTn>
                                        <p:tgtEl>
                                          <p:spTgt spid="8">
                                            <p:graphicEl>
                                              <a:dgm id="{C53B348C-F341-42AA-A90B-4B477AE6D325}"/>
                                            </p:graphicEl>
                                          </p:spTgt>
                                        </p:tgtEl>
                                        <p:attrNameLst>
                                          <p:attrName>r</p:attrName>
                                        </p:attrNameLst>
                                      </p:cBhvr>
                                    </p:animRot>
                                    <p:animRot by="-240000">
                                      <p:cBhvr>
                                        <p:cTn id="26" dur="150" fill="hold">
                                          <p:stCondLst>
                                            <p:cond delay="150"/>
                                          </p:stCondLst>
                                        </p:cTn>
                                        <p:tgtEl>
                                          <p:spTgt spid="8">
                                            <p:graphicEl>
                                              <a:dgm id="{C53B348C-F341-42AA-A90B-4B477AE6D325}"/>
                                            </p:graphicEl>
                                          </p:spTgt>
                                        </p:tgtEl>
                                        <p:attrNameLst>
                                          <p:attrName>r</p:attrName>
                                        </p:attrNameLst>
                                      </p:cBhvr>
                                    </p:animRot>
                                    <p:animRot by="240000">
                                      <p:cBhvr>
                                        <p:cTn id="27" dur="150" fill="hold">
                                          <p:stCondLst>
                                            <p:cond delay="300"/>
                                          </p:stCondLst>
                                        </p:cTn>
                                        <p:tgtEl>
                                          <p:spTgt spid="8">
                                            <p:graphicEl>
                                              <a:dgm id="{C53B348C-F341-42AA-A90B-4B477AE6D325}"/>
                                            </p:graphicEl>
                                          </p:spTgt>
                                        </p:tgtEl>
                                        <p:attrNameLst>
                                          <p:attrName>r</p:attrName>
                                        </p:attrNameLst>
                                      </p:cBhvr>
                                    </p:animRot>
                                    <p:animRot by="-240000">
                                      <p:cBhvr>
                                        <p:cTn id="28" dur="150" fill="hold">
                                          <p:stCondLst>
                                            <p:cond delay="450"/>
                                          </p:stCondLst>
                                        </p:cTn>
                                        <p:tgtEl>
                                          <p:spTgt spid="8">
                                            <p:graphicEl>
                                              <a:dgm id="{C53B348C-F341-42AA-A90B-4B477AE6D325}"/>
                                            </p:graphicEl>
                                          </p:spTgt>
                                        </p:tgtEl>
                                        <p:attrNameLst>
                                          <p:attrName>r</p:attrName>
                                        </p:attrNameLst>
                                      </p:cBhvr>
                                    </p:animRot>
                                    <p:animRot by="120000">
                                      <p:cBhvr>
                                        <p:cTn id="29" dur="150" fill="hold">
                                          <p:stCondLst>
                                            <p:cond delay="600"/>
                                          </p:stCondLst>
                                        </p:cTn>
                                        <p:tgtEl>
                                          <p:spTgt spid="8">
                                            <p:graphicEl>
                                              <a:dgm id="{C53B348C-F341-42AA-A90B-4B477AE6D325}"/>
                                            </p:graphicEl>
                                          </p:spTgt>
                                        </p:tgtEl>
                                        <p:attrNameLst>
                                          <p:attrName>r</p:attrName>
                                        </p:attrNameLst>
                                      </p:cBhvr>
                                    </p:animRot>
                                  </p:childTnLst>
                                </p:cTn>
                              </p:par>
                            </p:childTnLst>
                          </p:cTn>
                        </p:par>
                        <p:par>
                          <p:cTn id="30" fill="hold">
                            <p:stCondLst>
                              <p:cond delay="1500"/>
                            </p:stCondLst>
                            <p:childTnLst>
                              <p:par>
                                <p:cTn id="31" presetID="32" presetClass="emph" presetSubtype="0" fill="hold" grpId="0" nodeType="afterEffect">
                                  <p:stCondLst>
                                    <p:cond delay="0"/>
                                  </p:stCondLst>
                                  <p:childTnLst>
                                    <p:animRot by="120000">
                                      <p:cBhvr>
                                        <p:cTn id="32" dur="75" fill="hold">
                                          <p:stCondLst>
                                            <p:cond delay="0"/>
                                          </p:stCondLst>
                                        </p:cTn>
                                        <p:tgtEl>
                                          <p:spTgt spid="8">
                                            <p:graphicEl>
                                              <a:dgm id="{368888B6-75D0-4098-B4EC-89BC2C3D1A81}"/>
                                            </p:graphicEl>
                                          </p:spTgt>
                                        </p:tgtEl>
                                        <p:attrNameLst>
                                          <p:attrName>r</p:attrName>
                                        </p:attrNameLst>
                                      </p:cBhvr>
                                    </p:animRot>
                                    <p:animRot by="-240000">
                                      <p:cBhvr>
                                        <p:cTn id="33" dur="150" fill="hold">
                                          <p:stCondLst>
                                            <p:cond delay="150"/>
                                          </p:stCondLst>
                                        </p:cTn>
                                        <p:tgtEl>
                                          <p:spTgt spid="8">
                                            <p:graphicEl>
                                              <a:dgm id="{368888B6-75D0-4098-B4EC-89BC2C3D1A81}"/>
                                            </p:graphicEl>
                                          </p:spTgt>
                                        </p:tgtEl>
                                        <p:attrNameLst>
                                          <p:attrName>r</p:attrName>
                                        </p:attrNameLst>
                                      </p:cBhvr>
                                    </p:animRot>
                                    <p:animRot by="240000">
                                      <p:cBhvr>
                                        <p:cTn id="34" dur="150" fill="hold">
                                          <p:stCondLst>
                                            <p:cond delay="300"/>
                                          </p:stCondLst>
                                        </p:cTn>
                                        <p:tgtEl>
                                          <p:spTgt spid="8">
                                            <p:graphicEl>
                                              <a:dgm id="{368888B6-75D0-4098-B4EC-89BC2C3D1A81}"/>
                                            </p:graphicEl>
                                          </p:spTgt>
                                        </p:tgtEl>
                                        <p:attrNameLst>
                                          <p:attrName>r</p:attrName>
                                        </p:attrNameLst>
                                      </p:cBhvr>
                                    </p:animRot>
                                    <p:animRot by="-240000">
                                      <p:cBhvr>
                                        <p:cTn id="35" dur="150" fill="hold">
                                          <p:stCondLst>
                                            <p:cond delay="450"/>
                                          </p:stCondLst>
                                        </p:cTn>
                                        <p:tgtEl>
                                          <p:spTgt spid="8">
                                            <p:graphicEl>
                                              <a:dgm id="{368888B6-75D0-4098-B4EC-89BC2C3D1A81}"/>
                                            </p:graphicEl>
                                          </p:spTgt>
                                        </p:tgtEl>
                                        <p:attrNameLst>
                                          <p:attrName>r</p:attrName>
                                        </p:attrNameLst>
                                      </p:cBhvr>
                                    </p:animRot>
                                    <p:animRot by="120000">
                                      <p:cBhvr>
                                        <p:cTn id="36" dur="150" fill="hold">
                                          <p:stCondLst>
                                            <p:cond delay="600"/>
                                          </p:stCondLst>
                                        </p:cTn>
                                        <p:tgtEl>
                                          <p:spTgt spid="8">
                                            <p:graphicEl>
                                              <a:dgm id="{368888B6-75D0-4098-B4EC-89BC2C3D1A81}"/>
                                            </p:graphicEl>
                                          </p:spTgt>
                                        </p:tgtEl>
                                        <p:attrNameLst>
                                          <p:attrName>r</p:attrName>
                                        </p:attrNameLst>
                                      </p:cBhvr>
                                    </p:animRot>
                                  </p:childTnLst>
                                </p:cTn>
                              </p:par>
                              <p:par>
                                <p:cTn id="37" presetID="32" presetClass="emph" presetSubtype="0" fill="hold" grpId="0" nodeType="withEffect">
                                  <p:stCondLst>
                                    <p:cond delay="0"/>
                                  </p:stCondLst>
                                  <p:childTnLst>
                                    <p:animRot by="120000">
                                      <p:cBhvr>
                                        <p:cTn id="38" dur="75" fill="hold">
                                          <p:stCondLst>
                                            <p:cond delay="0"/>
                                          </p:stCondLst>
                                        </p:cTn>
                                        <p:tgtEl>
                                          <p:spTgt spid="8">
                                            <p:graphicEl>
                                              <a:dgm id="{570CC942-1ED7-46A8-98A0-5CB102E409AB}"/>
                                            </p:graphicEl>
                                          </p:spTgt>
                                        </p:tgtEl>
                                        <p:attrNameLst>
                                          <p:attrName>r</p:attrName>
                                        </p:attrNameLst>
                                      </p:cBhvr>
                                    </p:animRot>
                                    <p:animRot by="-240000">
                                      <p:cBhvr>
                                        <p:cTn id="39" dur="150" fill="hold">
                                          <p:stCondLst>
                                            <p:cond delay="150"/>
                                          </p:stCondLst>
                                        </p:cTn>
                                        <p:tgtEl>
                                          <p:spTgt spid="8">
                                            <p:graphicEl>
                                              <a:dgm id="{570CC942-1ED7-46A8-98A0-5CB102E409AB}"/>
                                            </p:graphicEl>
                                          </p:spTgt>
                                        </p:tgtEl>
                                        <p:attrNameLst>
                                          <p:attrName>r</p:attrName>
                                        </p:attrNameLst>
                                      </p:cBhvr>
                                    </p:animRot>
                                    <p:animRot by="240000">
                                      <p:cBhvr>
                                        <p:cTn id="40" dur="150" fill="hold">
                                          <p:stCondLst>
                                            <p:cond delay="300"/>
                                          </p:stCondLst>
                                        </p:cTn>
                                        <p:tgtEl>
                                          <p:spTgt spid="8">
                                            <p:graphicEl>
                                              <a:dgm id="{570CC942-1ED7-46A8-98A0-5CB102E409AB}"/>
                                            </p:graphicEl>
                                          </p:spTgt>
                                        </p:tgtEl>
                                        <p:attrNameLst>
                                          <p:attrName>r</p:attrName>
                                        </p:attrNameLst>
                                      </p:cBhvr>
                                    </p:animRot>
                                    <p:animRot by="-240000">
                                      <p:cBhvr>
                                        <p:cTn id="41" dur="150" fill="hold">
                                          <p:stCondLst>
                                            <p:cond delay="450"/>
                                          </p:stCondLst>
                                        </p:cTn>
                                        <p:tgtEl>
                                          <p:spTgt spid="8">
                                            <p:graphicEl>
                                              <a:dgm id="{570CC942-1ED7-46A8-98A0-5CB102E409AB}"/>
                                            </p:graphicEl>
                                          </p:spTgt>
                                        </p:tgtEl>
                                        <p:attrNameLst>
                                          <p:attrName>r</p:attrName>
                                        </p:attrNameLst>
                                      </p:cBhvr>
                                    </p:animRot>
                                    <p:animRot by="120000">
                                      <p:cBhvr>
                                        <p:cTn id="42" dur="150" fill="hold">
                                          <p:stCondLst>
                                            <p:cond delay="600"/>
                                          </p:stCondLst>
                                        </p:cTn>
                                        <p:tgtEl>
                                          <p:spTgt spid="8">
                                            <p:graphicEl>
                                              <a:dgm id="{570CC942-1ED7-46A8-98A0-5CB102E409AB}"/>
                                            </p:graphicEl>
                                          </p:spTgt>
                                        </p:tgtEl>
                                        <p:attrNameLst>
                                          <p:attrName>r</p:attrName>
                                        </p:attrNameLst>
                                      </p:cBhvr>
                                    </p:animRot>
                                  </p:childTnLst>
                                </p:cTn>
                              </p:par>
                            </p:childTnLst>
                          </p:cTn>
                        </p:par>
                        <p:par>
                          <p:cTn id="43" fill="hold">
                            <p:stCondLst>
                              <p:cond delay="2250"/>
                            </p:stCondLst>
                            <p:childTnLst>
                              <p:par>
                                <p:cTn id="44" presetID="32" presetClass="emph" presetSubtype="0" fill="hold" grpId="0" nodeType="afterEffect">
                                  <p:stCondLst>
                                    <p:cond delay="0"/>
                                  </p:stCondLst>
                                  <p:childTnLst>
                                    <p:animRot by="120000">
                                      <p:cBhvr>
                                        <p:cTn id="45" dur="75" fill="hold">
                                          <p:stCondLst>
                                            <p:cond delay="0"/>
                                          </p:stCondLst>
                                        </p:cTn>
                                        <p:tgtEl>
                                          <p:spTgt spid="8">
                                            <p:graphicEl>
                                              <a:dgm id="{1E4C4B34-C5C3-495C-AB17-786A17B27A3C}"/>
                                            </p:graphicEl>
                                          </p:spTgt>
                                        </p:tgtEl>
                                        <p:attrNameLst>
                                          <p:attrName>r</p:attrName>
                                        </p:attrNameLst>
                                      </p:cBhvr>
                                    </p:animRot>
                                    <p:animRot by="-240000">
                                      <p:cBhvr>
                                        <p:cTn id="46" dur="150" fill="hold">
                                          <p:stCondLst>
                                            <p:cond delay="150"/>
                                          </p:stCondLst>
                                        </p:cTn>
                                        <p:tgtEl>
                                          <p:spTgt spid="8">
                                            <p:graphicEl>
                                              <a:dgm id="{1E4C4B34-C5C3-495C-AB17-786A17B27A3C}"/>
                                            </p:graphicEl>
                                          </p:spTgt>
                                        </p:tgtEl>
                                        <p:attrNameLst>
                                          <p:attrName>r</p:attrName>
                                        </p:attrNameLst>
                                      </p:cBhvr>
                                    </p:animRot>
                                    <p:animRot by="240000">
                                      <p:cBhvr>
                                        <p:cTn id="47" dur="150" fill="hold">
                                          <p:stCondLst>
                                            <p:cond delay="300"/>
                                          </p:stCondLst>
                                        </p:cTn>
                                        <p:tgtEl>
                                          <p:spTgt spid="8">
                                            <p:graphicEl>
                                              <a:dgm id="{1E4C4B34-C5C3-495C-AB17-786A17B27A3C}"/>
                                            </p:graphicEl>
                                          </p:spTgt>
                                        </p:tgtEl>
                                        <p:attrNameLst>
                                          <p:attrName>r</p:attrName>
                                        </p:attrNameLst>
                                      </p:cBhvr>
                                    </p:animRot>
                                    <p:animRot by="-240000">
                                      <p:cBhvr>
                                        <p:cTn id="48" dur="150" fill="hold">
                                          <p:stCondLst>
                                            <p:cond delay="450"/>
                                          </p:stCondLst>
                                        </p:cTn>
                                        <p:tgtEl>
                                          <p:spTgt spid="8">
                                            <p:graphicEl>
                                              <a:dgm id="{1E4C4B34-C5C3-495C-AB17-786A17B27A3C}"/>
                                            </p:graphicEl>
                                          </p:spTgt>
                                        </p:tgtEl>
                                        <p:attrNameLst>
                                          <p:attrName>r</p:attrName>
                                        </p:attrNameLst>
                                      </p:cBhvr>
                                    </p:animRot>
                                    <p:animRot by="120000">
                                      <p:cBhvr>
                                        <p:cTn id="49" dur="150" fill="hold">
                                          <p:stCondLst>
                                            <p:cond delay="600"/>
                                          </p:stCondLst>
                                        </p:cTn>
                                        <p:tgtEl>
                                          <p:spTgt spid="8">
                                            <p:graphicEl>
                                              <a:dgm id="{1E4C4B34-C5C3-495C-AB17-786A17B27A3C}"/>
                                            </p:graphicEl>
                                          </p:spTgt>
                                        </p:tgtEl>
                                        <p:attrNameLst>
                                          <p:attrName>r</p:attrName>
                                        </p:attrNameLst>
                                      </p:cBhvr>
                                    </p:animRot>
                                  </p:childTnLst>
                                </p:cTn>
                              </p:par>
                              <p:par>
                                <p:cTn id="50" presetID="32" presetClass="emph" presetSubtype="0" fill="hold" grpId="0" nodeType="withEffect">
                                  <p:stCondLst>
                                    <p:cond delay="0"/>
                                  </p:stCondLst>
                                  <p:childTnLst>
                                    <p:animRot by="120000">
                                      <p:cBhvr>
                                        <p:cTn id="51" dur="75" fill="hold">
                                          <p:stCondLst>
                                            <p:cond delay="0"/>
                                          </p:stCondLst>
                                        </p:cTn>
                                        <p:tgtEl>
                                          <p:spTgt spid="8">
                                            <p:graphicEl>
                                              <a:dgm id="{053E2E6E-4197-4492-8ABD-F1277510EA14}"/>
                                            </p:graphicEl>
                                          </p:spTgt>
                                        </p:tgtEl>
                                        <p:attrNameLst>
                                          <p:attrName>r</p:attrName>
                                        </p:attrNameLst>
                                      </p:cBhvr>
                                    </p:animRot>
                                    <p:animRot by="-240000">
                                      <p:cBhvr>
                                        <p:cTn id="52" dur="150" fill="hold">
                                          <p:stCondLst>
                                            <p:cond delay="150"/>
                                          </p:stCondLst>
                                        </p:cTn>
                                        <p:tgtEl>
                                          <p:spTgt spid="8">
                                            <p:graphicEl>
                                              <a:dgm id="{053E2E6E-4197-4492-8ABD-F1277510EA14}"/>
                                            </p:graphicEl>
                                          </p:spTgt>
                                        </p:tgtEl>
                                        <p:attrNameLst>
                                          <p:attrName>r</p:attrName>
                                        </p:attrNameLst>
                                      </p:cBhvr>
                                    </p:animRot>
                                    <p:animRot by="240000">
                                      <p:cBhvr>
                                        <p:cTn id="53" dur="150" fill="hold">
                                          <p:stCondLst>
                                            <p:cond delay="300"/>
                                          </p:stCondLst>
                                        </p:cTn>
                                        <p:tgtEl>
                                          <p:spTgt spid="8">
                                            <p:graphicEl>
                                              <a:dgm id="{053E2E6E-4197-4492-8ABD-F1277510EA14}"/>
                                            </p:graphicEl>
                                          </p:spTgt>
                                        </p:tgtEl>
                                        <p:attrNameLst>
                                          <p:attrName>r</p:attrName>
                                        </p:attrNameLst>
                                      </p:cBhvr>
                                    </p:animRot>
                                    <p:animRot by="-240000">
                                      <p:cBhvr>
                                        <p:cTn id="54" dur="150" fill="hold">
                                          <p:stCondLst>
                                            <p:cond delay="450"/>
                                          </p:stCondLst>
                                        </p:cTn>
                                        <p:tgtEl>
                                          <p:spTgt spid="8">
                                            <p:graphicEl>
                                              <a:dgm id="{053E2E6E-4197-4492-8ABD-F1277510EA14}"/>
                                            </p:graphicEl>
                                          </p:spTgt>
                                        </p:tgtEl>
                                        <p:attrNameLst>
                                          <p:attrName>r</p:attrName>
                                        </p:attrNameLst>
                                      </p:cBhvr>
                                    </p:animRot>
                                    <p:animRot by="120000">
                                      <p:cBhvr>
                                        <p:cTn id="55" dur="150" fill="hold">
                                          <p:stCondLst>
                                            <p:cond delay="600"/>
                                          </p:stCondLst>
                                        </p:cTn>
                                        <p:tgtEl>
                                          <p:spTgt spid="8">
                                            <p:graphicEl>
                                              <a:dgm id="{053E2E6E-4197-4492-8ABD-F1277510EA14}"/>
                                            </p:graphicEl>
                                          </p:spTgt>
                                        </p:tgtEl>
                                        <p:attrNameLst>
                                          <p:attrName>r</p:attrName>
                                        </p:attrNameLst>
                                      </p:cBhvr>
                                    </p:animRot>
                                  </p:childTnLst>
                                </p:cTn>
                              </p:par>
                            </p:childTnLst>
                          </p:cTn>
                        </p:par>
                        <p:par>
                          <p:cTn id="56" fill="hold">
                            <p:stCondLst>
                              <p:cond delay="3000"/>
                            </p:stCondLst>
                            <p:childTnLst>
                              <p:par>
                                <p:cTn id="57" presetID="32" presetClass="emph" presetSubtype="0" fill="hold" grpId="0" nodeType="afterEffect">
                                  <p:stCondLst>
                                    <p:cond delay="0"/>
                                  </p:stCondLst>
                                  <p:childTnLst>
                                    <p:animRot by="120000">
                                      <p:cBhvr>
                                        <p:cTn id="58" dur="75" fill="hold">
                                          <p:stCondLst>
                                            <p:cond delay="0"/>
                                          </p:stCondLst>
                                        </p:cTn>
                                        <p:tgtEl>
                                          <p:spTgt spid="8">
                                            <p:graphicEl>
                                              <a:dgm id="{9CA4B028-CAED-4AEE-A1D1-C09C3FA675A2}"/>
                                            </p:graphicEl>
                                          </p:spTgt>
                                        </p:tgtEl>
                                        <p:attrNameLst>
                                          <p:attrName>r</p:attrName>
                                        </p:attrNameLst>
                                      </p:cBhvr>
                                    </p:animRot>
                                    <p:animRot by="-240000">
                                      <p:cBhvr>
                                        <p:cTn id="59" dur="150" fill="hold">
                                          <p:stCondLst>
                                            <p:cond delay="150"/>
                                          </p:stCondLst>
                                        </p:cTn>
                                        <p:tgtEl>
                                          <p:spTgt spid="8">
                                            <p:graphicEl>
                                              <a:dgm id="{9CA4B028-CAED-4AEE-A1D1-C09C3FA675A2}"/>
                                            </p:graphicEl>
                                          </p:spTgt>
                                        </p:tgtEl>
                                        <p:attrNameLst>
                                          <p:attrName>r</p:attrName>
                                        </p:attrNameLst>
                                      </p:cBhvr>
                                    </p:animRot>
                                    <p:animRot by="240000">
                                      <p:cBhvr>
                                        <p:cTn id="60" dur="150" fill="hold">
                                          <p:stCondLst>
                                            <p:cond delay="300"/>
                                          </p:stCondLst>
                                        </p:cTn>
                                        <p:tgtEl>
                                          <p:spTgt spid="8">
                                            <p:graphicEl>
                                              <a:dgm id="{9CA4B028-CAED-4AEE-A1D1-C09C3FA675A2}"/>
                                            </p:graphicEl>
                                          </p:spTgt>
                                        </p:tgtEl>
                                        <p:attrNameLst>
                                          <p:attrName>r</p:attrName>
                                        </p:attrNameLst>
                                      </p:cBhvr>
                                    </p:animRot>
                                    <p:animRot by="-240000">
                                      <p:cBhvr>
                                        <p:cTn id="61" dur="150" fill="hold">
                                          <p:stCondLst>
                                            <p:cond delay="450"/>
                                          </p:stCondLst>
                                        </p:cTn>
                                        <p:tgtEl>
                                          <p:spTgt spid="8">
                                            <p:graphicEl>
                                              <a:dgm id="{9CA4B028-CAED-4AEE-A1D1-C09C3FA675A2}"/>
                                            </p:graphicEl>
                                          </p:spTgt>
                                        </p:tgtEl>
                                        <p:attrNameLst>
                                          <p:attrName>r</p:attrName>
                                        </p:attrNameLst>
                                      </p:cBhvr>
                                    </p:animRot>
                                    <p:animRot by="120000">
                                      <p:cBhvr>
                                        <p:cTn id="62" dur="150" fill="hold">
                                          <p:stCondLst>
                                            <p:cond delay="600"/>
                                          </p:stCondLst>
                                        </p:cTn>
                                        <p:tgtEl>
                                          <p:spTgt spid="8">
                                            <p:graphicEl>
                                              <a:dgm id="{9CA4B028-CAED-4AEE-A1D1-C09C3FA675A2}"/>
                                            </p:graphicEl>
                                          </p:spTgt>
                                        </p:tgtEl>
                                        <p:attrNameLst>
                                          <p:attrName>r</p:attrName>
                                        </p:attrNameLst>
                                      </p:cBhvr>
                                    </p:animRot>
                                  </p:childTnLst>
                                </p:cTn>
                              </p:par>
                              <p:par>
                                <p:cTn id="63" presetID="32" presetClass="emph" presetSubtype="0" fill="hold" grpId="0" nodeType="withEffect">
                                  <p:stCondLst>
                                    <p:cond delay="0"/>
                                  </p:stCondLst>
                                  <p:childTnLst>
                                    <p:animRot by="120000">
                                      <p:cBhvr>
                                        <p:cTn id="64" dur="75" fill="hold">
                                          <p:stCondLst>
                                            <p:cond delay="0"/>
                                          </p:stCondLst>
                                        </p:cTn>
                                        <p:tgtEl>
                                          <p:spTgt spid="8">
                                            <p:graphicEl>
                                              <a:dgm id="{DCC9623F-352D-404A-8022-8F88C307F063}"/>
                                            </p:graphicEl>
                                          </p:spTgt>
                                        </p:tgtEl>
                                        <p:attrNameLst>
                                          <p:attrName>r</p:attrName>
                                        </p:attrNameLst>
                                      </p:cBhvr>
                                    </p:animRot>
                                    <p:animRot by="-240000">
                                      <p:cBhvr>
                                        <p:cTn id="65" dur="150" fill="hold">
                                          <p:stCondLst>
                                            <p:cond delay="150"/>
                                          </p:stCondLst>
                                        </p:cTn>
                                        <p:tgtEl>
                                          <p:spTgt spid="8">
                                            <p:graphicEl>
                                              <a:dgm id="{DCC9623F-352D-404A-8022-8F88C307F063}"/>
                                            </p:graphicEl>
                                          </p:spTgt>
                                        </p:tgtEl>
                                        <p:attrNameLst>
                                          <p:attrName>r</p:attrName>
                                        </p:attrNameLst>
                                      </p:cBhvr>
                                    </p:animRot>
                                    <p:animRot by="240000">
                                      <p:cBhvr>
                                        <p:cTn id="66" dur="150" fill="hold">
                                          <p:stCondLst>
                                            <p:cond delay="300"/>
                                          </p:stCondLst>
                                        </p:cTn>
                                        <p:tgtEl>
                                          <p:spTgt spid="8">
                                            <p:graphicEl>
                                              <a:dgm id="{DCC9623F-352D-404A-8022-8F88C307F063}"/>
                                            </p:graphicEl>
                                          </p:spTgt>
                                        </p:tgtEl>
                                        <p:attrNameLst>
                                          <p:attrName>r</p:attrName>
                                        </p:attrNameLst>
                                      </p:cBhvr>
                                    </p:animRot>
                                    <p:animRot by="-240000">
                                      <p:cBhvr>
                                        <p:cTn id="67" dur="150" fill="hold">
                                          <p:stCondLst>
                                            <p:cond delay="450"/>
                                          </p:stCondLst>
                                        </p:cTn>
                                        <p:tgtEl>
                                          <p:spTgt spid="8">
                                            <p:graphicEl>
                                              <a:dgm id="{DCC9623F-352D-404A-8022-8F88C307F063}"/>
                                            </p:graphicEl>
                                          </p:spTgt>
                                        </p:tgtEl>
                                        <p:attrNameLst>
                                          <p:attrName>r</p:attrName>
                                        </p:attrNameLst>
                                      </p:cBhvr>
                                    </p:animRot>
                                    <p:animRot by="120000">
                                      <p:cBhvr>
                                        <p:cTn id="68" dur="150" fill="hold">
                                          <p:stCondLst>
                                            <p:cond delay="600"/>
                                          </p:stCondLst>
                                        </p:cTn>
                                        <p:tgtEl>
                                          <p:spTgt spid="8">
                                            <p:graphicEl>
                                              <a:dgm id="{DCC9623F-352D-404A-8022-8F88C307F063}"/>
                                            </p:graphicEl>
                                          </p:spTgt>
                                        </p:tgtEl>
                                        <p:attrNameLst>
                                          <p:attrName>r</p:attrName>
                                        </p:attrNameLst>
                                      </p:cBhvr>
                                    </p:animRot>
                                  </p:childTnLst>
                                </p:cTn>
                              </p:par>
                            </p:childTnLst>
                          </p:cTn>
                        </p:par>
                        <p:par>
                          <p:cTn id="69" fill="hold">
                            <p:stCondLst>
                              <p:cond delay="3750"/>
                            </p:stCondLst>
                            <p:childTnLst>
                              <p:par>
                                <p:cTn id="70" presetID="32" presetClass="emph" presetSubtype="0" fill="hold" grpId="1" nodeType="afterEffect">
                                  <p:stCondLst>
                                    <p:cond delay="0"/>
                                  </p:stCondLst>
                                  <p:childTnLst>
                                    <p:animRot by="120000">
                                      <p:cBhvr>
                                        <p:cTn id="71" dur="150" fill="hold">
                                          <p:stCondLst>
                                            <p:cond delay="0"/>
                                          </p:stCondLst>
                                        </p:cTn>
                                        <p:tgtEl>
                                          <p:spTgt spid="8">
                                            <p:graphicEl>
                                              <a:dgm id="{D8FD2CA5-65A1-4D77-B864-56EA35110AEC}"/>
                                            </p:graphicEl>
                                          </p:spTgt>
                                        </p:tgtEl>
                                        <p:attrNameLst>
                                          <p:attrName>r</p:attrName>
                                        </p:attrNameLst>
                                      </p:cBhvr>
                                    </p:animRot>
                                    <p:animRot by="-240000">
                                      <p:cBhvr>
                                        <p:cTn id="72" dur="300" fill="hold">
                                          <p:stCondLst>
                                            <p:cond delay="300"/>
                                          </p:stCondLst>
                                        </p:cTn>
                                        <p:tgtEl>
                                          <p:spTgt spid="8">
                                            <p:graphicEl>
                                              <a:dgm id="{D8FD2CA5-65A1-4D77-B864-56EA35110AEC}"/>
                                            </p:graphicEl>
                                          </p:spTgt>
                                        </p:tgtEl>
                                        <p:attrNameLst>
                                          <p:attrName>r</p:attrName>
                                        </p:attrNameLst>
                                      </p:cBhvr>
                                    </p:animRot>
                                    <p:animRot by="240000">
                                      <p:cBhvr>
                                        <p:cTn id="73" dur="300" fill="hold">
                                          <p:stCondLst>
                                            <p:cond delay="600"/>
                                          </p:stCondLst>
                                        </p:cTn>
                                        <p:tgtEl>
                                          <p:spTgt spid="8">
                                            <p:graphicEl>
                                              <a:dgm id="{D8FD2CA5-65A1-4D77-B864-56EA35110AEC}"/>
                                            </p:graphicEl>
                                          </p:spTgt>
                                        </p:tgtEl>
                                        <p:attrNameLst>
                                          <p:attrName>r</p:attrName>
                                        </p:attrNameLst>
                                      </p:cBhvr>
                                    </p:animRot>
                                    <p:animRot by="-240000">
                                      <p:cBhvr>
                                        <p:cTn id="74" dur="300" fill="hold">
                                          <p:stCondLst>
                                            <p:cond delay="900"/>
                                          </p:stCondLst>
                                        </p:cTn>
                                        <p:tgtEl>
                                          <p:spTgt spid="8">
                                            <p:graphicEl>
                                              <a:dgm id="{D8FD2CA5-65A1-4D77-B864-56EA35110AEC}"/>
                                            </p:graphicEl>
                                          </p:spTgt>
                                        </p:tgtEl>
                                        <p:attrNameLst>
                                          <p:attrName>r</p:attrName>
                                        </p:attrNameLst>
                                      </p:cBhvr>
                                    </p:animRot>
                                    <p:animRot by="120000">
                                      <p:cBhvr>
                                        <p:cTn id="75" dur="300" fill="hold">
                                          <p:stCondLst>
                                            <p:cond delay="1200"/>
                                          </p:stCondLst>
                                        </p:cTn>
                                        <p:tgtEl>
                                          <p:spTgt spid="8">
                                            <p:graphicEl>
                                              <a:dgm id="{D8FD2CA5-65A1-4D77-B864-56EA35110AEC}"/>
                                            </p:graphicEl>
                                          </p:spTgt>
                                        </p:tgtEl>
                                        <p:attrNameLst>
                                          <p:attrName>r</p:attrName>
                                        </p:attrNameLst>
                                      </p:cBhvr>
                                    </p:animRot>
                                  </p:childTnLst>
                                </p:cTn>
                              </p:par>
                              <p:par>
                                <p:cTn id="76" presetID="32" presetClass="emph" presetSubtype="0" fill="hold" grpId="1" nodeType="withEffect">
                                  <p:stCondLst>
                                    <p:cond delay="0"/>
                                  </p:stCondLst>
                                  <p:childTnLst>
                                    <p:animRot by="120000">
                                      <p:cBhvr>
                                        <p:cTn id="77" dur="150" fill="hold">
                                          <p:stCondLst>
                                            <p:cond delay="0"/>
                                          </p:stCondLst>
                                        </p:cTn>
                                        <p:tgtEl>
                                          <p:spTgt spid="8">
                                            <p:graphicEl>
                                              <a:dgm id="{559D1F58-DCA9-4A8A-9D5F-D7EE8E5F9EC8}"/>
                                            </p:graphicEl>
                                          </p:spTgt>
                                        </p:tgtEl>
                                        <p:attrNameLst>
                                          <p:attrName>r</p:attrName>
                                        </p:attrNameLst>
                                      </p:cBhvr>
                                    </p:animRot>
                                    <p:animRot by="-240000">
                                      <p:cBhvr>
                                        <p:cTn id="78" dur="300" fill="hold">
                                          <p:stCondLst>
                                            <p:cond delay="300"/>
                                          </p:stCondLst>
                                        </p:cTn>
                                        <p:tgtEl>
                                          <p:spTgt spid="8">
                                            <p:graphicEl>
                                              <a:dgm id="{559D1F58-DCA9-4A8A-9D5F-D7EE8E5F9EC8}"/>
                                            </p:graphicEl>
                                          </p:spTgt>
                                        </p:tgtEl>
                                        <p:attrNameLst>
                                          <p:attrName>r</p:attrName>
                                        </p:attrNameLst>
                                      </p:cBhvr>
                                    </p:animRot>
                                    <p:animRot by="240000">
                                      <p:cBhvr>
                                        <p:cTn id="79" dur="300" fill="hold">
                                          <p:stCondLst>
                                            <p:cond delay="600"/>
                                          </p:stCondLst>
                                        </p:cTn>
                                        <p:tgtEl>
                                          <p:spTgt spid="8">
                                            <p:graphicEl>
                                              <a:dgm id="{559D1F58-DCA9-4A8A-9D5F-D7EE8E5F9EC8}"/>
                                            </p:graphicEl>
                                          </p:spTgt>
                                        </p:tgtEl>
                                        <p:attrNameLst>
                                          <p:attrName>r</p:attrName>
                                        </p:attrNameLst>
                                      </p:cBhvr>
                                    </p:animRot>
                                    <p:animRot by="-240000">
                                      <p:cBhvr>
                                        <p:cTn id="80" dur="300" fill="hold">
                                          <p:stCondLst>
                                            <p:cond delay="900"/>
                                          </p:stCondLst>
                                        </p:cTn>
                                        <p:tgtEl>
                                          <p:spTgt spid="8">
                                            <p:graphicEl>
                                              <a:dgm id="{559D1F58-DCA9-4A8A-9D5F-D7EE8E5F9EC8}"/>
                                            </p:graphicEl>
                                          </p:spTgt>
                                        </p:tgtEl>
                                        <p:attrNameLst>
                                          <p:attrName>r</p:attrName>
                                        </p:attrNameLst>
                                      </p:cBhvr>
                                    </p:animRot>
                                    <p:animRot by="120000">
                                      <p:cBhvr>
                                        <p:cTn id="81" dur="300" fill="hold">
                                          <p:stCondLst>
                                            <p:cond delay="1200"/>
                                          </p:stCondLst>
                                        </p:cTn>
                                        <p:tgtEl>
                                          <p:spTgt spid="8">
                                            <p:graphicEl>
                                              <a:dgm id="{559D1F58-DCA9-4A8A-9D5F-D7EE8E5F9EC8}"/>
                                            </p:graphicEl>
                                          </p:spTgt>
                                        </p:tgtEl>
                                        <p:attrNameLst>
                                          <p:attrName>r</p:attrName>
                                        </p:attrNameLst>
                                      </p:cBhvr>
                                    </p:animRot>
                                  </p:childTnLst>
                                </p:cTn>
                              </p:par>
                              <p:par>
                                <p:cTn id="82" presetID="32" presetClass="emph" presetSubtype="0" fill="hold" grpId="1" nodeType="withEffect">
                                  <p:stCondLst>
                                    <p:cond delay="0"/>
                                  </p:stCondLst>
                                  <p:childTnLst>
                                    <p:animRot by="120000">
                                      <p:cBhvr>
                                        <p:cTn id="83" dur="150" fill="hold">
                                          <p:stCondLst>
                                            <p:cond delay="0"/>
                                          </p:stCondLst>
                                        </p:cTn>
                                        <p:tgtEl>
                                          <p:spTgt spid="8">
                                            <p:graphicEl>
                                              <a:dgm id="{EC67C5C7-0845-4615-9524-610679A334B4}"/>
                                            </p:graphicEl>
                                          </p:spTgt>
                                        </p:tgtEl>
                                        <p:attrNameLst>
                                          <p:attrName>r</p:attrName>
                                        </p:attrNameLst>
                                      </p:cBhvr>
                                    </p:animRot>
                                    <p:animRot by="-240000">
                                      <p:cBhvr>
                                        <p:cTn id="84" dur="300" fill="hold">
                                          <p:stCondLst>
                                            <p:cond delay="300"/>
                                          </p:stCondLst>
                                        </p:cTn>
                                        <p:tgtEl>
                                          <p:spTgt spid="8">
                                            <p:graphicEl>
                                              <a:dgm id="{EC67C5C7-0845-4615-9524-610679A334B4}"/>
                                            </p:graphicEl>
                                          </p:spTgt>
                                        </p:tgtEl>
                                        <p:attrNameLst>
                                          <p:attrName>r</p:attrName>
                                        </p:attrNameLst>
                                      </p:cBhvr>
                                    </p:animRot>
                                    <p:animRot by="240000">
                                      <p:cBhvr>
                                        <p:cTn id="85" dur="300" fill="hold">
                                          <p:stCondLst>
                                            <p:cond delay="600"/>
                                          </p:stCondLst>
                                        </p:cTn>
                                        <p:tgtEl>
                                          <p:spTgt spid="8">
                                            <p:graphicEl>
                                              <a:dgm id="{EC67C5C7-0845-4615-9524-610679A334B4}"/>
                                            </p:graphicEl>
                                          </p:spTgt>
                                        </p:tgtEl>
                                        <p:attrNameLst>
                                          <p:attrName>r</p:attrName>
                                        </p:attrNameLst>
                                      </p:cBhvr>
                                    </p:animRot>
                                    <p:animRot by="-240000">
                                      <p:cBhvr>
                                        <p:cTn id="86" dur="300" fill="hold">
                                          <p:stCondLst>
                                            <p:cond delay="900"/>
                                          </p:stCondLst>
                                        </p:cTn>
                                        <p:tgtEl>
                                          <p:spTgt spid="8">
                                            <p:graphicEl>
                                              <a:dgm id="{EC67C5C7-0845-4615-9524-610679A334B4}"/>
                                            </p:graphicEl>
                                          </p:spTgt>
                                        </p:tgtEl>
                                        <p:attrNameLst>
                                          <p:attrName>r</p:attrName>
                                        </p:attrNameLst>
                                      </p:cBhvr>
                                    </p:animRot>
                                    <p:animRot by="120000">
                                      <p:cBhvr>
                                        <p:cTn id="87" dur="300" fill="hold">
                                          <p:stCondLst>
                                            <p:cond delay="1200"/>
                                          </p:stCondLst>
                                        </p:cTn>
                                        <p:tgtEl>
                                          <p:spTgt spid="8">
                                            <p:graphicEl>
                                              <a:dgm id="{EC67C5C7-0845-4615-9524-610679A334B4}"/>
                                            </p:graphicEl>
                                          </p:spTgt>
                                        </p:tgtEl>
                                        <p:attrNameLst>
                                          <p:attrName>r</p:attrName>
                                        </p:attrNameLst>
                                      </p:cBhvr>
                                    </p:animRot>
                                  </p:childTnLst>
                                </p:cTn>
                              </p:par>
                              <p:par>
                                <p:cTn id="88" presetID="32" presetClass="emph" presetSubtype="0" fill="hold" grpId="1" nodeType="withEffect">
                                  <p:stCondLst>
                                    <p:cond delay="0"/>
                                  </p:stCondLst>
                                  <p:childTnLst>
                                    <p:animRot by="120000">
                                      <p:cBhvr>
                                        <p:cTn id="89" dur="150" fill="hold">
                                          <p:stCondLst>
                                            <p:cond delay="0"/>
                                          </p:stCondLst>
                                        </p:cTn>
                                        <p:tgtEl>
                                          <p:spTgt spid="8">
                                            <p:graphicEl>
                                              <a:dgm id="{C53B348C-F341-42AA-A90B-4B477AE6D325}"/>
                                            </p:graphicEl>
                                          </p:spTgt>
                                        </p:tgtEl>
                                        <p:attrNameLst>
                                          <p:attrName>r</p:attrName>
                                        </p:attrNameLst>
                                      </p:cBhvr>
                                    </p:animRot>
                                    <p:animRot by="-240000">
                                      <p:cBhvr>
                                        <p:cTn id="90" dur="300" fill="hold">
                                          <p:stCondLst>
                                            <p:cond delay="300"/>
                                          </p:stCondLst>
                                        </p:cTn>
                                        <p:tgtEl>
                                          <p:spTgt spid="8">
                                            <p:graphicEl>
                                              <a:dgm id="{C53B348C-F341-42AA-A90B-4B477AE6D325}"/>
                                            </p:graphicEl>
                                          </p:spTgt>
                                        </p:tgtEl>
                                        <p:attrNameLst>
                                          <p:attrName>r</p:attrName>
                                        </p:attrNameLst>
                                      </p:cBhvr>
                                    </p:animRot>
                                    <p:animRot by="240000">
                                      <p:cBhvr>
                                        <p:cTn id="91" dur="300" fill="hold">
                                          <p:stCondLst>
                                            <p:cond delay="600"/>
                                          </p:stCondLst>
                                        </p:cTn>
                                        <p:tgtEl>
                                          <p:spTgt spid="8">
                                            <p:graphicEl>
                                              <a:dgm id="{C53B348C-F341-42AA-A90B-4B477AE6D325}"/>
                                            </p:graphicEl>
                                          </p:spTgt>
                                        </p:tgtEl>
                                        <p:attrNameLst>
                                          <p:attrName>r</p:attrName>
                                        </p:attrNameLst>
                                      </p:cBhvr>
                                    </p:animRot>
                                    <p:animRot by="-240000">
                                      <p:cBhvr>
                                        <p:cTn id="92" dur="300" fill="hold">
                                          <p:stCondLst>
                                            <p:cond delay="900"/>
                                          </p:stCondLst>
                                        </p:cTn>
                                        <p:tgtEl>
                                          <p:spTgt spid="8">
                                            <p:graphicEl>
                                              <a:dgm id="{C53B348C-F341-42AA-A90B-4B477AE6D325}"/>
                                            </p:graphicEl>
                                          </p:spTgt>
                                        </p:tgtEl>
                                        <p:attrNameLst>
                                          <p:attrName>r</p:attrName>
                                        </p:attrNameLst>
                                      </p:cBhvr>
                                    </p:animRot>
                                    <p:animRot by="120000">
                                      <p:cBhvr>
                                        <p:cTn id="93" dur="300" fill="hold">
                                          <p:stCondLst>
                                            <p:cond delay="1200"/>
                                          </p:stCondLst>
                                        </p:cTn>
                                        <p:tgtEl>
                                          <p:spTgt spid="8">
                                            <p:graphicEl>
                                              <a:dgm id="{C53B348C-F341-42AA-A90B-4B477AE6D325}"/>
                                            </p:graphicEl>
                                          </p:spTgt>
                                        </p:tgtEl>
                                        <p:attrNameLst>
                                          <p:attrName>r</p:attrName>
                                        </p:attrNameLst>
                                      </p:cBhvr>
                                    </p:animRot>
                                  </p:childTnLst>
                                </p:cTn>
                              </p:par>
                              <p:par>
                                <p:cTn id="94" presetID="32" presetClass="emph" presetSubtype="0" fill="hold" grpId="1" nodeType="withEffect">
                                  <p:stCondLst>
                                    <p:cond delay="0"/>
                                  </p:stCondLst>
                                  <p:childTnLst>
                                    <p:animRot by="120000">
                                      <p:cBhvr>
                                        <p:cTn id="95" dur="150" fill="hold">
                                          <p:stCondLst>
                                            <p:cond delay="0"/>
                                          </p:stCondLst>
                                        </p:cTn>
                                        <p:tgtEl>
                                          <p:spTgt spid="8">
                                            <p:graphicEl>
                                              <a:dgm id="{368888B6-75D0-4098-B4EC-89BC2C3D1A81}"/>
                                            </p:graphicEl>
                                          </p:spTgt>
                                        </p:tgtEl>
                                        <p:attrNameLst>
                                          <p:attrName>r</p:attrName>
                                        </p:attrNameLst>
                                      </p:cBhvr>
                                    </p:animRot>
                                    <p:animRot by="-240000">
                                      <p:cBhvr>
                                        <p:cTn id="96" dur="300" fill="hold">
                                          <p:stCondLst>
                                            <p:cond delay="300"/>
                                          </p:stCondLst>
                                        </p:cTn>
                                        <p:tgtEl>
                                          <p:spTgt spid="8">
                                            <p:graphicEl>
                                              <a:dgm id="{368888B6-75D0-4098-B4EC-89BC2C3D1A81}"/>
                                            </p:graphicEl>
                                          </p:spTgt>
                                        </p:tgtEl>
                                        <p:attrNameLst>
                                          <p:attrName>r</p:attrName>
                                        </p:attrNameLst>
                                      </p:cBhvr>
                                    </p:animRot>
                                    <p:animRot by="240000">
                                      <p:cBhvr>
                                        <p:cTn id="97" dur="300" fill="hold">
                                          <p:stCondLst>
                                            <p:cond delay="600"/>
                                          </p:stCondLst>
                                        </p:cTn>
                                        <p:tgtEl>
                                          <p:spTgt spid="8">
                                            <p:graphicEl>
                                              <a:dgm id="{368888B6-75D0-4098-B4EC-89BC2C3D1A81}"/>
                                            </p:graphicEl>
                                          </p:spTgt>
                                        </p:tgtEl>
                                        <p:attrNameLst>
                                          <p:attrName>r</p:attrName>
                                        </p:attrNameLst>
                                      </p:cBhvr>
                                    </p:animRot>
                                    <p:animRot by="-240000">
                                      <p:cBhvr>
                                        <p:cTn id="98" dur="300" fill="hold">
                                          <p:stCondLst>
                                            <p:cond delay="900"/>
                                          </p:stCondLst>
                                        </p:cTn>
                                        <p:tgtEl>
                                          <p:spTgt spid="8">
                                            <p:graphicEl>
                                              <a:dgm id="{368888B6-75D0-4098-B4EC-89BC2C3D1A81}"/>
                                            </p:graphicEl>
                                          </p:spTgt>
                                        </p:tgtEl>
                                        <p:attrNameLst>
                                          <p:attrName>r</p:attrName>
                                        </p:attrNameLst>
                                      </p:cBhvr>
                                    </p:animRot>
                                    <p:animRot by="120000">
                                      <p:cBhvr>
                                        <p:cTn id="99" dur="300" fill="hold">
                                          <p:stCondLst>
                                            <p:cond delay="1200"/>
                                          </p:stCondLst>
                                        </p:cTn>
                                        <p:tgtEl>
                                          <p:spTgt spid="8">
                                            <p:graphicEl>
                                              <a:dgm id="{368888B6-75D0-4098-B4EC-89BC2C3D1A81}"/>
                                            </p:graphicEl>
                                          </p:spTgt>
                                        </p:tgtEl>
                                        <p:attrNameLst>
                                          <p:attrName>r</p:attrName>
                                        </p:attrNameLst>
                                      </p:cBhvr>
                                    </p:animRot>
                                  </p:childTnLst>
                                </p:cTn>
                              </p:par>
                              <p:par>
                                <p:cTn id="100" presetID="32" presetClass="emph" presetSubtype="0" fill="hold" grpId="1" nodeType="withEffect">
                                  <p:stCondLst>
                                    <p:cond delay="0"/>
                                  </p:stCondLst>
                                  <p:childTnLst>
                                    <p:animRot by="120000">
                                      <p:cBhvr>
                                        <p:cTn id="101" dur="150" fill="hold">
                                          <p:stCondLst>
                                            <p:cond delay="0"/>
                                          </p:stCondLst>
                                        </p:cTn>
                                        <p:tgtEl>
                                          <p:spTgt spid="8">
                                            <p:graphicEl>
                                              <a:dgm id="{570CC942-1ED7-46A8-98A0-5CB102E409AB}"/>
                                            </p:graphicEl>
                                          </p:spTgt>
                                        </p:tgtEl>
                                        <p:attrNameLst>
                                          <p:attrName>r</p:attrName>
                                        </p:attrNameLst>
                                      </p:cBhvr>
                                    </p:animRot>
                                    <p:animRot by="-240000">
                                      <p:cBhvr>
                                        <p:cTn id="102" dur="300" fill="hold">
                                          <p:stCondLst>
                                            <p:cond delay="300"/>
                                          </p:stCondLst>
                                        </p:cTn>
                                        <p:tgtEl>
                                          <p:spTgt spid="8">
                                            <p:graphicEl>
                                              <a:dgm id="{570CC942-1ED7-46A8-98A0-5CB102E409AB}"/>
                                            </p:graphicEl>
                                          </p:spTgt>
                                        </p:tgtEl>
                                        <p:attrNameLst>
                                          <p:attrName>r</p:attrName>
                                        </p:attrNameLst>
                                      </p:cBhvr>
                                    </p:animRot>
                                    <p:animRot by="240000">
                                      <p:cBhvr>
                                        <p:cTn id="103" dur="300" fill="hold">
                                          <p:stCondLst>
                                            <p:cond delay="600"/>
                                          </p:stCondLst>
                                        </p:cTn>
                                        <p:tgtEl>
                                          <p:spTgt spid="8">
                                            <p:graphicEl>
                                              <a:dgm id="{570CC942-1ED7-46A8-98A0-5CB102E409AB}"/>
                                            </p:graphicEl>
                                          </p:spTgt>
                                        </p:tgtEl>
                                        <p:attrNameLst>
                                          <p:attrName>r</p:attrName>
                                        </p:attrNameLst>
                                      </p:cBhvr>
                                    </p:animRot>
                                    <p:animRot by="-240000">
                                      <p:cBhvr>
                                        <p:cTn id="104" dur="300" fill="hold">
                                          <p:stCondLst>
                                            <p:cond delay="900"/>
                                          </p:stCondLst>
                                        </p:cTn>
                                        <p:tgtEl>
                                          <p:spTgt spid="8">
                                            <p:graphicEl>
                                              <a:dgm id="{570CC942-1ED7-46A8-98A0-5CB102E409AB}"/>
                                            </p:graphicEl>
                                          </p:spTgt>
                                        </p:tgtEl>
                                        <p:attrNameLst>
                                          <p:attrName>r</p:attrName>
                                        </p:attrNameLst>
                                      </p:cBhvr>
                                    </p:animRot>
                                    <p:animRot by="120000">
                                      <p:cBhvr>
                                        <p:cTn id="105" dur="300" fill="hold">
                                          <p:stCondLst>
                                            <p:cond delay="1200"/>
                                          </p:stCondLst>
                                        </p:cTn>
                                        <p:tgtEl>
                                          <p:spTgt spid="8">
                                            <p:graphicEl>
                                              <a:dgm id="{570CC942-1ED7-46A8-98A0-5CB102E409AB}"/>
                                            </p:graphicEl>
                                          </p:spTgt>
                                        </p:tgtEl>
                                        <p:attrNameLst>
                                          <p:attrName>r</p:attrName>
                                        </p:attrNameLst>
                                      </p:cBhvr>
                                    </p:animRot>
                                  </p:childTnLst>
                                </p:cTn>
                              </p:par>
                              <p:par>
                                <p:cTn id="106" presetID="32" presetClass="emph" presetSubtype="0" fill="hold" grpId="1" nodeType="withEffect">
                                  <p:stCondLst>
                                    <p:cond delay="0"/>
                                  </p:stCondLst>
                                  <p:childTnLst>
                                    <p:animRot by="120000">
                                      <p:cBhvr>
                                        <p:cTn id="107" dur="150" fill="hold">
                                          <p:stCondLst>
                                            <p:cond delay="0"/>
                                          </p:stCondLst>
                                        </p:cTn>
                                        <p:tgtEl>
                                          <p:spTgt spid="8">
                                            <p:graphicEl>
                                              <a:dgm id="{1E4C4B34-C5C3-495C-AB17-786A17B27A3C}"/>
                                            </p:graphicEl>
                                          </p:spTgt>
                                        </p:tgtEl>
                                        <p:attrNameLst>
                                          <p:attrName>r</p:attrName>
                                        </p:attrNameLst>
                                      </p:cBhvr>
                                    </p:animRot>
                                    <p:animRot by="-240000">
                                      <p:cBhvr>
                                        <p:cTn id="108" dur="300" fill="hold">
                                          <p:stCondLst>
                                            <p:cond delay="300"/>
                                          </p:stCondLst>
                                        </p:cTn>
                                        <p:tgtEl>
                                          <p:spTgt spid="8">
                                            <p:graphicEl>
                                              <a:dgm id="{1E4C4B34-C5C3-495C-AB17-786A17B27A3C}"/>
                                            </p:graphicEl>
                                          </p:spTgt>
                                        </p:tgtEl>
                                        <p:attrNameLst>
                                          <p:attrName>r</p:attrName>
                                        </p:attrNameLst>
                                      </p:cBhvr>
                                    </p:animRot>
                                    <p:animRot by="240000">
                                      <p:cBhvr>
                                        <p:cTn id="109" dur="300" fill="hold">
                                          <p:stCondLst>
                                            <p:cond delay="600"/>
                                          </p:stCondLst>
                                        </p:cTn>
                                        <p:tgtEl>
                                          <p:spTgt spid="8">
                                            <p:graphicEl>
                                              <a:dgm id="{1E4C4B34-C5C3-495C-AB17-786A17B27A3C}"/>
                                            </p:graphicEl>
                                          </p:spTgt>
                                        </p:tgtEl>
                                        <p:attrNameLst>
                                          <p:attrName>r</p:attrName>
                                        </p:attrNameLst>
                                      </p:cBhvr>
                                    </p:animRot>
                                    <p:animRot by="-240000">
                                      <p:cBhvr>
                                        <p:cTn id="110" dur="300" fill="hold">
                                          <p:stCondLst>
                                            <p:cond delay="900"/>
                                          </p:stCondLst>
                                        </p:cTn>
                                        <p:tgtEl>
                                          <p:spTgt spid="8">
                                            <p:graphicEl>
                                              <a:dgm id="{1E4C4B34-C5C3-495C-AB17-786A17B27A3C}"/>
                                            </p:graphicEl>
                                          </p:spTgt>
                                        </p:tgtEl>
                                        <p:attrNameLst>
                                          <p:attrName>r</p:attrName>
                                        </p:attrNameLst>
                                      </p:cBhvr>
                                    </p:animRot>
                                    <p:animRot by="120000">
                                      <p:cBhvr>
                                        <p:cTn id="111" dur="300" fill="hold">
                                          <p:stCondLst>
                                            <p:cond delay="1200"/>
                                          </p:stCondLst>
                                        </p:cTn>
                                        <p:tgtEl>
                                          <p:spTgt spid="8">
                                            <p:graphicEl>
                                              <a:dgm id="{1E4C4B34-C5C3-495C-AB17-786A17B27A3C}"/>
                                            </p:graphicEl>
                                          </p:spTgt>
                                        </p:tgtEl>
                                        <p:attrNameLst>
                                          <p:attrName>r</p:attrName>
                                        </p:attrNameLst>
                                      </p:cBhvr>
                                    </p:animRot>
                                  </p:childTnLst>
                                </p:cTn>
                              </p:par>
                              <p:par>
                                <p:cTn id="112" presetID="32" presetClass="emph" presetSubtype="0" fill="hold" grpId="1" nodeType="withEffect">
                                  <p:stCondLst>
                                    <p:cond delay="0"/>
                                  </p:stCondLst>
                                  <p:childTnLst>
                                    <p:animRot by="120000">
                                      <p:cBhvr>
                                        <p:cTn id="113" dur="150" fill="hold">
                                          <p:stCondLst>
                                            <p:cond delay="0"/>
                                          </p:stCondLst>
                                        </p:cTn>
                                        <p:tgtEl>
                                          <p:spTgt spid="8">
                                            <p:graphicEl>
                                              <a:dgm id="{053E2E6E-4197-4492-8ABD-F1277510EA14}"/>
                                            </p:graphicEl>
                                          </p:spTgt>
                                        </p:tgtEl>
                                        <p:attrNameLst>
                                          <p:attrName>r</p:attrName>
                                        </p:attrNameLst>
                                      </p:cBhvr>
                                    </p:animRot>
                                    <p:animRot by="-240000">
                                      <p:cBhvr>
                                        <p:cTn id="114" dur="300" fill="hold">
                                          <p:stCondLst>
                                            <p:cond delay="300"/>
                                          </p:stCondLst>
                                        </p:cTn>
                                        <p:tgtEl>
                                          <p:spTgt spid="8">
                                            <p:graphicEl>
                                              <a:dgm id="{053E2E6E-4197-4492-8ABD-F1277510EA14}"/>
                                            </p:graphicEl>
                                          </p:spTgt>
                                        </p:tgtEl>
                                        <p:attrNameLst>
                                          <p:attrName>r</p:attrName>
                                        </p:attrNameLst>
                                      </p:cBhvr>
                                    </p:animRot>
                                    <p:animRot by="240000">
                                      <p:cBhvr>
                                        <p:cTn id="115" dur="300" fill="hold">
                                          <p:stCondLst>
                                            <p:cond delay="600"/>
                                          </p:stCondLst>
                                        </p:cTn>
                                        <p:tgtEl>
                                          <p:spTgt spid="8">
                                            <p:graphicEl>
                                              <a:dgm id="{053E2E6E-4197-4492-8ABD-F1277510EA14}"/>
                                            </p:graphicEl>
                                          </p:spTgt>
                                        </p:tgtEl>
                                        <p:attrNameLst>
                                          <p:attrName>r</p:attrName>
                                        </p:attrNameLst>
                                      </p:cBhvr>
                                    </p:animRot>
                                    <p:animRot by="-240000">
                                      <p:cBhvr>
                                        <p:cTn id="116" dur="300" fill="hold">
                                          <p:stCondLst>
                                            <p:cond delay="900"/>
                                          </p:stCondLst>
                                        </p:cTn>
                                        <p:tgtEl>
                                          <p:spTgt spid="8">
                                            <p:graphicEl>
                                              <a:dgm id="{053E2E6E-4197-4492-8ABD-F1277510EA14}"/>
                                            </p:graphicEl>
                                          </p:spTgt>
                                        </p:tgtEl>
                                        <p:attrNameLst>
                                          <p:attrName>r</p:attrName>
                                        </p:attrNameLst>
                                      </p:cBhvr>
                                    </p:animRot>
                                    <p:animRot by="120000">
                                      <p:cBhvr>
                                        <p:cTn id="117" dur="300" fill="hold">
                                          <p:stCondLst>
                                            <p:cond delay="1200"/>
                                          </p:stCondLst>
                                        </p:cTn>
                                        <p:tgtEl>
                                          <p:spTgt spid="8">
                                            <p:graphicEl>
                                              <a:dgm id="{053E2E6E-4197-4492-8ABD-F1277510EA14}"/>
                                            </p:graphicEl>
                                          </p:spTgt>
                                        </p:tgtEl>
                                        <p:attrNameLst>
                                          <p:attrName>r</p:attrName>
                                        </p:attrNameLst>
                                      </p:cBhvr>
                                    </p:animRot>
                                  </p:childTnLst>
                                </p:cTn>
                              </p:par>
                              <p:par>
                                <p:cTn id="118" presetID="32" presetClass="emph" presetSubtype="0" fill="hold" grpId="1" nodeType="withEffect">
                                  <p:stCondLst>
                                    <p:cond delay="0"/>
                                  </p:stCondLst>
                                  <p:childTnLst>
                                    <p:animRot by="120000">
                                      <p:cBhvr>
                                        <p:cTn id="119" dur="150" fill="hold">
                                          <p:stCondLst>
                                            <p:cond delay="0"/>
                                          </p:stCondLst>
                                        </p:cTn>
                                        <p:tgtEl>
                                          <p:spTgt spid="8">
                                            <p:graphicEl>
                                              <a:dgm id="{9CA4B028-CAED-4AEE-A1D1-C09C3FA675A2}"/>
                                            </p:graphicEl>
                                          </p:spTgt>
                                        </p:tgtEl>
                                        <p:attrNameLst>
                                          <p:attrName>r</p:attrName>
                                        </p:attrNameLst>
                                      </p:cBhvr>
                                    </p:animRot>
                                    <p:animRot by="-240000">
                                      <p:cBhvr>
                                        <p:cTn id="120" dur="300" fill="hold">
                                          <p:stCondLst>
                                            <p:cond delay="300"/>
                                          </p:stCondLst>
                                        </p:cTn>
                                        <p:tgtEl>
                                          <p:spTgt spid="8">
                                            <p:graphicEl>
                                              <a:dgm id="{9CA4B028-CAED-4AEE-A1D1-C09C3FA675A2}"/>
                                            </p:graphicEl>
                                          </p:spTgt>
                                        </p:tgtEl>
                                        <p:attrNameLst>
                                          <p:attrName>r</p:attrName>
                                        </p:attrNameLst>
                                      </p:cBhvr>
                                    </p:animRot>
                                    <p:animRot by="240000">
                                      <p:cBhvr>
                                        <p:cTn id="121" dur="300" fill="hold">
                                          <p:stCondLst>
                                            <p:cond delay="600"/>
                                          </p:stCondLst>
                                        </p:cTn>
                                        <p:tgtEl>
                                          <p:spTgt spid="8">
                                            <p:graphicEl>
                                              <a:dgm id="{9CA4B028-CAED-4AEE-A1D1-C09C3FA675A2}"/>
                                            </p:graphicEl>
                                          </p:spTgt>
                                        </p:tgtEl>
                                        <p:attrNameLst>
                                          <p:attrName>r</p:attrName>
                                        </p:attrNameLst>
                                      </p:cBhvr>
                                    </p:animRot>
                                    <p:animRot by="-240000">
                                      <p:cBhvr>
                                        <p:cTn id="122" dur="300" fill="hold">
                                          <p:stCondLst>
                                            <p:cond delay="900"/>
                                          </p:stCondLst>
                                        </p:cTn>
                                        <p:tgtEl>
                                          <p:spTgt spid="8">
                                            <p:graphicEl>
                                              <a:dgm id="{9CA4B028-CAED-4AEE-A1D1-C09C3FA675A2}"/>
                                            </p:graphicEl>
                                          </p:spTgt>
                                        </p:tgtEl>
                                        <p:attrNameLst>
                                          <p:attrName>r</p:attrName>
                                        </p:attrNameLst>
                                      </p:cBhvr>
                                    </p:animRot>
                                    <p:animRot by="120000">
                                      <p:cBhvr>
                                        <p:cTn id="123" dur="300" fill="hold">
                                          <p:stCondLst>
                                            <p:cond delay="1200"/>
                                          </p:stCondLst>
                                        </p:cTn>
                                        <p:tgtEl>
                                          <p:spTgt spid="8">
                                            <p:graphicEl>
                                              <a:dgm id="{9CA4B028-CAED-4AEE-A1D1-C09C3FA675A2}"/>
                                            </p:graphicEl>
                                          </p:spTgt>
                                        </p:tgtEl>
                                        <p:attrNameLst>
                                          <p:attrName>r</p:attrName>
                                        </p:attrNameLst>
                                      </p:cBhvr>
                                    </p:animRot>
                                  </p:childTnLst>
                                </p:cTn>
                              </p:par>
                              <p:par>
                                <p:cTn id="124" presetID="32" presetClass="emph" presetSubtype="0" fill="hold" grpId="1" nodeType="withEffect">
                                  <p:stCondLst>
                                    <p:cond delay="0"/>
                                  </p:stCondLst>
                                  <p:childTnLst>
                                    <p:animRot by="120000">
                                      <p:cBhvr>
                                        <p:cTn id="125" dur="150" fill="hold">
                                          <p:stCondLst>
                                            <p:cond delay="0"/>
                                          </p:stCondLst>
                                        </p:cTn>
                                        <p:tgtEl>
                                          <p:spTgt spid="8">
                                            <p:graphicEl>
                                              <a:dgm id="{DCC9623F-352D-404A-8022-8F88C307F063}"/>
                                            </p:graphicEl>
                                          </p:spTgt>
                                        </p:tgtEl>
                                        <p:attrNameLst>
                                          <p:attrName>r</p:attrName>
                                        </p:attrNameLst>
                                      </p:cBhvr>
                                    </p:animRot>
                                    <p:animRot by="-240000">
                                      <p:cBhvr>
                                        <p:cTn id="126" dur="300" fill="hold">
                                          <p:stCondLst>
                                            <p:cond delay="300"/>
                                          </p:stCondLst>
                                        </p:cTn>
                                        <p:tgtEl>
                                          <p:spTgt spid="8">
                                            <p:graphicEl>
                                              <a:dgm id="{DCC9623F-352D-404A-8022-8F88C307F063}"/>
                                            </p:graphicEl>
                                          </p:spTgt>
                                        </p:tgtEl>
                                        <p:attrNameLst>
                                          <p:attrName>r</p:attrName>
                                        </p:attrNameLst>
                                      </p:cBhvr>
                                    </p:animRot>
                                    <p:animRot by="240000">
                                      <p:cBhvr>
                                        <p:cTn id="127" dur="300" fill="hold">
                                          <p:stCondLst>
                                            <p:cond delay="600"/>
                                          </p:stCondLst>
                                        </p:cTn>
                                        <p:tgtEl>
                                          <p:spTgt spid="8">
                                            <p:graphicEl>
                                              <a:dgm id="{DCC9623F-352D-404A-8022-8F88C307F063}"/>
                                            </p:graphicEl>
                                          </p:spTgt>
                                        </p:tgtEl>
                                        <p:attrNameLst>
                                          <p:attrName>r</p:attrName>
                                        </p:attrNameLst>
                                      </p:cBhvr>
                                    </p:animRot>
                                    <p:animRot by="-240000">
                                      <p:cBhvr>
                                        <p:cTn id="128" dur="300" fill="hold">
                                          <p:stCondLst>
                                            <p:cond delay="900"/>
                                          </p:stCondLst>
                                        </p:cTn>
                                        <p:tgtEl>
                                          <p:spTgt spid="8">
                                            <p:graphicEl>
                                              <a:dgm id="{DCC9623F-352D-404A-8022-8F88C307F063}"/>
                                            </p:graphicEl>
                                          </p:spTgt>
                                        </p:tgtEl>
                                        <p:attrNameLst>
                                          <p:attrName>r</p:attrName>
                                        </p:attrNameLst>
                                      </p:cBhvr>
                                    </p:animRot>
                                    <p:animRot by="120000">
                                      <p:cBhvr>
                                        <p:cTn id="129" dur="300" fill="hold">
                                          <p:stCondLst>
                                            <p:cond delay="1200"/>
                                          </p:stCondLst>
                                        </p:cTn>
                                        <p:tgtEl>
                                          <p:spTgt spid="8">
                                            <p:graphicEl>
                                              <a:dgm id="{DCC9623F-352D-404A-8022-8F88C307F063}"/>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p:bldSub>
      </p:bldGraphic>
      <p:bldGraphic spid="8" grpId="1" uiExpand="1">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109325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1889550287"/>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2211114658"/>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2363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GUI-based, interactive platform that provides a visual display for the modeling process, including deployment options</a:t>
            </a:r>
          </a:p>
          <a:p>
            <a:r>
              <a:rPr lang="en-US">
                <a:latin typeface="Arial" panose="020B0604020202020204" pitchFamily="34" charset="0"/>
                <a:cs typeface="Arial" panose="020B0604020202020204" pitchFamily="34" charset="0"/>
              </a:rPr>
              <a:t>Integrates a drag-and-drop method of the iterative data science process</a:t>
            </a:r>
          </a:p>
          <a:p>
            <a:r>
              <a:rPr lang="en-US">
                <a:latin typeface="Arial" panose="020B0604020202020204" pitchFamily="34" charset="0"/>
                <a:cs typeface="Arial" panose="020B0604020202020204" pitchFamily="34" charset="0"/>
              </a:rPr>
              <a:t>Includes an automated deployment service that supports REST API calls to score data</a:t>
            </a:r>
          </a:p>
        </p:txBody>
      </p:sp>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extLst>
              <p:ext uri="{D42A27DB-BD31-4B8C-83A1-F6EECF244321}">
                <p14:modId xmlns:p14="http://schemas.microsoft.com/office/powerpoint/2010/main" val="3582354570"/>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2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9" name="Content Placeholder 2">
            <a:extLst>
              <a:ext uri="{FF2B5EF4-FFF2-40B4-BE49-F238E27FC236}">
                <a16:creationId xmlns:a16="http://schemas.microsoft.com/office/drawing/2014/main" id="{6A259E92-F92A-4575-8393-32581CAFFD96}"/>
              </a:ext>
            </a:extLst>
          </p:cNvPr>
          <p:cNvGraphicFramePr>
            <a:graphicFrameLocks noGrp="1"/>
          </p:cNvGraphicFramePr>
          <p:nvPr>
            <p:ph idx="1"/>
            <p:extLst>
              <p:ext uri="{D42A27DB-BD31-4B8C-83A1-F6EECF244321}">
                <p14:modId xmlns:p14="http://schemas.microsoft.com/office/powerpoint/2010/main" val="4270130675"/>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12F0AA5F-A4A3-4004-A6EE-D202F0F45E88}"/>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23</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8" name="Content Placeholder 2">
            <a:extLst>
              <a:ext uri="{FF2B5EF4-FFF2-40B4-BE49-F238E27FC236}">
                <a16:creationId xmlns:a16="http://schemas.microsoft.com/office/drawing/2014/main" id="{C30A9707-A1B7-4F09-BBA3-E2741456055A}"/>
              </a:ext>
            </a:extLst>
          </p:cNvPr>
          <p:cNvGraphicFramePr>
            <a:graphicFrameLocks/>
          </p:cNvGraphicFramePr>
          <p:nvPr>
            <p:extLst>
              <p:ext uri="{D42A27DB-BD31-4B8C-83A1-F6EECF244321}">
                <p14:modId xmlns:p14="http://schemas.microsoft.com/office/powerpoint/2010/main" val="3359294821"/>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52575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19935024"/>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2AB104AD-D645-486E-9900-1904E052A454}"/>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24</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740F4F1F-6A8B-49A6-A947-0D55D56B22A6}"/>
              </a:ext>
            </a:extLst>
          </p:cNvPr>
          <p:cNvGraphicFramePr>
            <a:graphicFrameLocks/>
          </p:cNvGraphicFramePr>
          <p:nvPr>
            <p:extLst>
              <p:ext uri="{D42A27DB-BD31-4B8C-83A1-F6EECF244321}">
                <p14:modId xmlns:p14="http://schemas.microsoft.com/office/powerpoint/2010/main" val="3359294821"/>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324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25</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F858804B-B41D-4133-8A78-7DBDAA181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8171" y="2743200"/>
            <a:ext cx="6715658"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323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26</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15767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27</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123E9EED-EF76-4836-99D9-798080834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2740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4" name="TextBox 3">
            <a:extLst>
              <a:ext uri="{FF2B5EF4-FFF2-40B4-BE49-F238E27FC236}">
                <a16:creationId xmlns:a16="http://schemas.microsoft.com/office/drawing/2014/main" id="{45E7611E-596C-4F6A-9FD3-469BDE2A90B6}"/>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41235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1785023022"/>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3215815215"/>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4254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3600">
                <a:solidFill>
                  <a:schemeClr val="bg1"/>
                </a:solidFill>
                <a:latin typeface="Arial Nova Light" panose="020B0304020202020204" pitchFamily="34" charset="0"/>
                <a:cs typeface="Arial" panose="020B0604020202020204" pitchFamily="34" charset="0"/>
              </a:rPr>
              <a:t>Choosing the Right Data Science Team</a:t>
            </a:r>
          </a:p>
        </p:txBody>
      </p:sp>
      <p:graphicFrame>
        <p:nvGraphicFramePr>
          <p:cNvPr id="9" name="Content Placeholder 2">
            <a:extLst>
              <a:ext uri="{FF2B5EF4-FFF2-40B4-BE49-F238E27FC236}">
                <a16:creationId xmlns:a16="http://schemas.microsoft.com/office/drawing/2014/main" id="{6B597A7C-FBDE-4CD7-A630-6FB983FB2EDC}"/>
              </a:ext>
            </a:extLst>
          </p:cNvPr>
          <p:cNvGraphicFramePr>
            <a:graphicFrameLocks/>
          </p:cNvGraphicFramePr>
          <p:nvPr>
            <p:extLst>
              <p:ext uri="{D42A27DB-BD31-4B8C-83A1-F6EECF244321}">
                <p14:modId xmlns:p14="http://schemas.microsoft.com/office/powerpoint/2010/main" val="3866628380"/>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8">
            <a:extLst>
              <a:ext uri="{FF2B5EF4-FFF2-40B4-BE49-F238E27FC236}">
                <a16:creationId xmlns:a16="http://schemas.microsoft.com/office/drawing/2014/main" id="{B2A38A2F-8C6B-4E3A-97BF-02ECB38B6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1" name="Picture 10" descr="A picture containing drawing&#10;&#10;Description automatically generated">
            <a:extLst>
              <a:ext uri="{FF2B5EF4-FFF2-40B4-BE49-F238E27FC236}">
                <a16:creationId xmlns:a16="http://schemas.microsoft.com/office/drawing/2014/main" id="{6F45EA77-BC6D-4B78-9DD2-8B105A3E0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2" name="Slide Number Placeholder 3">
            <a:extLst>
              <a:ext uri="{FF2B5EF4-FFF2-40B4-BE49-F238E27FC236}">
                <a16:creationId xmlns:a16="http://schemas.microsoft.com/office/drawing/2014/main" id="{18CC85FD-D4C4-4B3E-A21A-CADBB9E40DAC}"/>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a:t>
            </a:fld>
            <a:endParaRPr lang="en-US"/>
          </a:p>
        </p:txBody>
      </p:sp>
    </p:spTree>
    <p:extLst>
      <p:ext uri="{BB962C8B-B14F-4D97-AF65-F5344CB8AC3E}">
        <p14:creationId xmlns:p14="http://schemas.microsoft.com/office/powerpoint/2010/main" val="15824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75" fill="hold">
                                          <p:stCondLst>
                                            <p:cond delay="0"/>
                                          </p:stCondLst>
                                        </p:cTn>
                                        <p:tgtEl>
                                          <p:spTgt spid="9">
                                            <p:graphicEl>
                                              <a:dgm id="{AD649560-66C5-4680-A2AA-1F7B6366CA75}"/>
                                            </p:graphicEl>
                                          </p:spTgt>
                                        </p:tgtEl>
                                        <p:attrNameLst>
                                          <p:attrName>r</p:attrName>
                                        </p:attrNameLst>
                                      </p:cBhvr>
                                    </p:animRot>
                                    <p:animRot by="-240000">
                                      <p:cBhvr>
                                        <p:cTn id="7" dur="150" fill="hold">
                                          <p:stCondLst>
                                            <p:cond delay="150"/>
                                          </p:stCondLst>
                                        </p:cTn>
                                        <p:tgtEl>
                                          <p:spTgt spid="9">
                                            <p:graphicEl>
                                              <a:dgm id="{AD649560-66C5-4680-A2AA-1F7B6366CA75}"/>
                                            </p:graphicEl>
                                          </p:spTgt>
                                        </p:tgtEl>
                                        <p:attrNameLst>
                                          <p:attrName>r</p:attrName>
                                        </p:attrNameLst>
                                      </p:cBhvr>
                                    </p:animRot>
                                    <p:animRot by="240000">
                                      <p:cBhvr>
                                        <p:cTn id="8" dur="150" fill="hold">
                                          <p:stCondLst>
                                            <p:cond delay="300"/>
                                          </p:stCondLst>
                                        </p:cTn>
                                        <p:tgtEl>
                                          <p:spTgt spid="9">
                                            <p:graphicEl>
                                              <a:dgm id="{AD649560-66C5-4680-A2AA-1F7B6366CA75}"/>
                                            </p:graphicEl>
                                          </p:spTgt>
                                        </p:tgtEl>
                                        <p:attrNameLst>
                                          <p:attrName>r</p:attrName>
                                        </p:attrNameLst>
                                      </p:cBhvr>
                                    </p:animRot>
                                    <p:animRot by="-240000">
                                      <p:cBhvr>
                                        <p:cTn id="9" dur="150" fill="hold">
                                          <p:stCondLst>
                                            <p:cond delay="450"/>
                                          </p:stCondLst>
                                        </p:cTn>
                                        <p:tgtEl>
                                          <p:spTgt spid="9">
                                            <p:graphicEl>
                                              <a:dgm id="{AD649560-66C5-4680-A2AA-1F7B6366CA75}"/>
                                            </p:graphicEl>
                                          </p:spTgt>
                                        </p:tgtEl>
                                        <p:attrNameLst>
                                          <p:attrName>r</p:attrName>
                                        </p:attrNameLst>
                                      </p:cBhvr>
                                    </p:animRot>
                                    <p:animRot by="120000">
                                      <p:cBhvr>
                                        <p:cTn id="10" dur="150" fill="hold">
                                          <p:stCondLst>
                                            <p:cond delay="600"/>
                                          </p:stCondLst>
                                        </p:cTn>
                                        <p:tgtEl>
                                          <p:spTgt spid="9">
                                            <p:graphicEl>
                                              <a:dgm id="{AD649560-66C5-4680-A2AA-1F7B6366CA75}"/>
                                            </p:graphicEl>
                                          </p:spTgt>
                                        </p:tgtEl>
                                        <p:attrNameLst>
                                          <p:attrName>r</p:attrName>
                                        </p:attrNameLst>
                                      </p:cBhvr>
                                    </p:animRot>
                                  </p:childTnLst>
                                </p:cTn>
                              </p:par>
                              <p:par>
                                <p:cTn id="11" presetID="32" presetClass="emph" presetSubtype="0" fill="hold" grpId="0" nodeType="withEffect">
                                  <p:stCondLst>
                                    <p:cond delay="0"/>
                                  </p:stCondLst>
                                  <p:childTnLst>
                                    <p:animRot by="120000">
                                      <p:cBhvr>
                                        <p:cTn id="12" dur="75" fill="hold">
                                          <p:stCondLst>
                                            <p:cond delay="0"/>
                                          </p:stCondLst>
                                        </p:cTn>
                                        <p:tgtEl>
                                          <p:spTgt spid="9">
                                            <p:graphicEl>
                                              <a:dgm id="{C889935D-DD57-4FA8-803C-676FBD8CFB2F}"/>
                                            </p:graphicEl>
                                          </p:spTgt>
                                        </p:tgtEl>
                                        <p:attrNameLst>
                                          <p:attrName>r</p:attrName>
                                        </p:attrNameLst>
                                      </p:cBhvr>
                                    </p:animRot>
                                    <p:animRot by="-240000">
                                      <p:cBhvr>
                                        <p:cTn id="13" dur="150" fill="hold">
                                          <p:stCondLst>
                                            <p:cond delay="150"/>
                                          </p:stCondLst>
                                        </p:cTn>
                                        <p:tgtEl>
                                          <p:spTgt spid="9">
                                            <p:graphicEl>
                                              <a:dgm id="{C889935D-DD57-4FA8-803C-676FBD8CFB2F}"/>
                                            </p:graphicEl>
                                          </p:spTgt>
                                        </p:tgtEl>
                                        <p:attrNameLst>
                                          <p:attrName>r</p:attrName>
                                        </p:attrNameLst>
                                      </p:cBhvr>
                                    </p:animRot>
                                    <p:animRot by="240000">
                                      <p:cBhvr>
                                        <p:cTn id="14" dur="150" fill="hold">
                                          <p:stCondLst>
                                            <p:cond delay="300"/>
                                          </p:stCondLst>
                                        </p:cTn>
                                        <p:tgtEl>
                                          <p:spTgt spid="9">
                                            <p:graphicEl>
                                              <a:dgm id="{C889935D-DD57-4FA8-803C-676FBD8CFB2F}"/>
                                            </p:graphicEl>
                                          </p:spTgt>
                                        </p:tgtEl>
                                        <p:attrNameLst>
                                          <p:attrName>r</p:attrName>
                                        </p:attrNameLst>
                                      </p:cBhvr>
                                    </p:animRot>
                                    <p:animRot by="-240000">
                                      <p:cBhvr>
                                        <p:cTn id="15" dur="150" fill="hold">
                                          <p:stCondLst>
                                            <p:cond delay="450"/>
                                          </p:stCondLst>
                                        </p:cTn>
                                        <p:tgtEl>
                                          <p:spTgt spid="9">
                                            <p:graphicEl>
                                              <a:dgm id="{C889935D-DD57-4FA8-803C-676FBD8CFB2F}"/>
                                            </p:graphicEl>
                                          </p:spTgt>
                                        </p:tgtEl>
                                        <p:attrNameLst>
                                          <p:attrName>r</p:attrName>
                                        </p:attrNameLst>
                                      </p:cBhvr>
                                    </p:animRot>
                                    <p:animRot by="120000">
                                      <p:cBhvr>
                                        <p:cTn id="16" dur="150" fill="hold">
                                          <p:stCondLst>
                                            <p:cond delay="600"/>
                                          </p:stCondLst>
                                        </p:cTn>
                                        <p:tgtEl>
                                          <p:spTgt spid="9">
                                            <p:graphicEl>
                                              <a:dgm id="{C889935D-DD57-4FA8-803C-676FBD8CFB2F}"/>
                                            </p:graphicEl>
                                          </p:spTgt>
                                        </p:tgtEl>
                                        <p:attrNameLst>
                                          <p:attrName>r</p:attrName>
                                        </p:attrNameLst>
                                      </p:cBhvr>
                                    </p:animRot>
                                  </p:childTnLst>
                                </p:cTn>
                              </p:par>
                            </p:childTnLst>
                          </p:cTn>
                        </p:par>
                        <p:par>
                          <p:cTn id="17" fill="hold">
                            <p:stCondLst>
                              <p:cond delay="750"/>
                            </p:stCondLst>
                            <p:childTnLst>
                              <p:par>
                                <p:cTn id="18" presetID="32" presetClass="emph" presetSubtype="0" fill="hold" grpId="0" nodeType="afterEffect">
                                  <p:stCondLst>
                                    <p:cond delay="0"/>
                                  </p:stCondLst>
                                  <p:childTnLst>
                                    <p:animRot by="120000">
                                      <p:cBhvr>
                                        <p:cTn id="19" dur="75" fill="hold">
                                          <p:stCondLst>
                                            <p:cond delay="0"/>
                                          </p:stCondLst>
                                        </p:cTn>
                                        <p:tgtEl>
                                          <p:spTgt spid="9">
                                            <p:graphicEl>
                                              <a:dgm id="{D8FD2CA5-65A1-4D77-B864-56EA35110AEC}"/>
                                            </p:graphicEl>
                                          </p:spTgt>
                                        </p:tgtEl>
                                        <p:attrNameLst>
                                          <p:attrName>r</p:attrName>
                                        </p:attrNameLst>
                                      </p:cBhvr>
                                    </p:animRot>
                                    <p:animRot by="-240000">
                                      <p:cBhvr>
                                        <p:cTn id="20" dur="150" fill="hold">
                                          <p:stCondLst>
                                            <p:cond delay="150"/>
                                          </p:stCondLst>
                                        </p:cTn>
                                        <p:tgtEl>
                                          <p:spTgt spid="9">
                                            <p:graphicEl>
                                              <a:dgm id="{D8FD2CA5-65A1-4D77-B864-56EA35110AEC}"/>
                                            </p:graphicEl>
                                          </p:spTgt>
                                        </p:tgtEl>
                                        <p:attrNameLst>
                                          <p:attrName>r</p:attrName>
                                        </p:attrNameLst>
                                      </p:cBhvr>
                                    </p:animRot>
                                    <p:animRot by="240000">
                                      <p:cBhvr>
                                        <p:cTn id="21" dur="150" fill="hold">
                                          <p:stCondLst>
                                            <p:cond delay="300"/>
                                          </p:stCondLst>
                                        </p:cTn>
                                        <p:tgtEl>
                                          <p:spTgt spid="9">
                                            <p:graphicEl>
                                              <a:dgm id="{D8FD2CA5-65A1-4D77-B864-56EA35110AEC}"/>
                                            </p:graphicEl>
                                          </p:spTgt>
                                        </p:tgtEl>
                                        <p:attrNameLst>
                                          <p:attrName>r</p:attrName>
                                        </p:attrNameLst>
                                      </p:cBhvr>
                                    </p:animRot>
                                    <p:animRot by="-240000">
                                      <p:cBhvr>
                                        <p:cTn id="22" dur="150" fill="hold">
                                          <p:stCondLst>
                                            <p:cond delay="450"/>
                                          </p:stCondLst>
                                        </p:cTn>
                                        <p:tgtEl>
                                          <p:spTgt spid="9">
                                            <p:graphicEl>
                                              <a:dgm id="{D8FD2CA5-65A1-4D77-B864-56EA35110AEC}"/>
                                            </p:graphicEl>
                                          </p:spTgt>
                                        </p:tgtEl>
                                        <p:attrNameLst>
                                          <p:attrName>r</p:attrName>
                                        </p:attrNameLst>
                                      </p:cBhvr>
                                    </p:animRot>
                                    <p:animRot by="120000">
                                      <p:cBhvr>
                                        <p:cTn id="23" dur="150" fill="hold">
                                          <p:stCondLst>
                                            <p:cond delay="600"/>
                                          </p:stCondLst>
                                        </p:cTn>
                                        <p:tgtEl>
                                          <p:spTgt spid="9">
                                            <p:graphicEl>
                                              <a:dgm id="{D8FD2CA5-65A1-4D77-B864-56EA35110AEC}"/>
                                            </p:graphicEl>
                                          </p:spTgt>
                                        </p:tgtEl>
                                        <p:attrNameLst>
                                          <p:attrName>r</p:attrName>
                                        </p:attrNameLst>
                                      </p:cBhvr>
                                    </p:animRot>
                                  </p:childTnLst>
                                </p:cTn>
                              </p:par>
                              <p:par>
                                <p:cTn id="24" presetID="32" presetClass="emph" presetSubtype="0" fill="hold" grpId="0" nodeType="withEffect">
                                  <p:stCondLst>
                                    <p:cond delay="0"/>
                                  </p:stCondLst>
                                  <p:childTnLst>
                                    <p:animRot by="120000">
                                      <p:cBhvr>
                                        <p:cTn id="25" dur="75" fill="hold">
                                          <p:stCondLst>
                                            <p:cond delay="0"/>
                                          </p:stCondLst>
                                        </p:cTn>
                                        <p:tgtEl>
                                          <p:spTgt spid="9">
                                            <p:graphicEl>
                                              <a:dgm id="{559D1F58-DCA9-4A8A-9D5F-D7EE8E5F9EC8}"/>
                                            </p:graphicEl>
                                          </p:spTgt>
                                        </p:tgtEl>
                                        <p:attrNameLst>
                                          <p:attrName>r</p:attrName>
                                        </p:attrNameLst>
                                      </p:cBhvr>
                                    </p:animRot>
                                    <p:animRot by="-240000">
                                      <p:cBhvr>
                                        <p:cTn id="26" dur="150" fill="hold">
                                          <p:stCondLst>
                                            <p:cond delay="150"/>
                                          </p:stCondLst>
                                        </p:cTn>
                                        <p:tgtEl>
                                          <p:spTgt spid="9">
                                            <p:graphicEl>
                                              <a:dgm id="{559D1F58-DCA9-4A8A-9D5F-D7EE8E5F9EC8}"/>
                                            </p:graphicEl>
                                          </p:spTgt>
                                        </p:tgtEl>
                                        <p:attrNameLst>
                                          <p:attrName>r</p:attrName>
                                        </p:attrNameLst>
                                      </p:cBhvr>
                                    </p:animRot>
                                    <p:animRot by="240000">
                                      <p:cBhvr>
                                        <p:cTn id="27" dur="150" fill="hold">
                                          <p:stCondLst>
                                            <p:cond delay="300"/>
                                          </p:stCondLst>
                                        </p:cTn>
                                        <p:tgtEl>
                                          <p:spTgt spid="9">
                                            <p:graphicEl>
                                              <a:dgm id="{559D1F58-DCA9-4A8A-9D5F-D7EE8E5F9EC8}"/>
                                            </p:graphicEl>
                                          </p:spTgt>
                                        </p:tgtEl>
                                        <p:attrNameLst>
                                          <p:attrName>r</p:attrName>
                                        </p:attrNameLst>
                                      </p:cBhvr>
                                    </p:animRot>
                                    <p:animRot by="-240000">
                                      <p:cBhvr>
                                        <p:cTn id="28" dur="150" fill="hold">
                                          <p:stCondLst>
                                            <p:cond delay="450"/>
                                          </p:stCondLst>
                                        </p:cTn>
                                        <p:tgtEl>
                                          <p:spTgt spid="9">
                                            <p:graphicEl>
                                              <a:dgm id="{559D1F58-DCA9-4A8A-9D5F-D7EE8E5F9EC8}"/>
                                            </p:graphicEl>
                                          </p:spTgt>
                                        </p:tgtEl>
                                        <p:attrNameLst>
                                          <p:attrName>r</p:attrName>
                                        </p:attrNameLst>
                                      </p:cBhvr>
                                    </p:animRot>
                                    <p:animRot by="120000">
                                      <p:cBhvr>
                                        <p:cTn id="29" dur="150" fill="hold">
                                          <p:stCondLst>
                                            <p:cond delay="600"/>
                                          </p:stCondLst>
                                        </p:cTn>
                                        <p:tgtEl>
                                          <p:spTgt spid="9">
                                            <p:graphicEl>
                                              <a:dgm id="{559D1F58-DCA9-4A8A-9D5F-D7EE8E5F9EC8}"/>
                                            </p:graphicEl>
                                          </p:spTgt>
                                        </p:tgtEl>
                                        <p:attrNameLst>
                                          <p:attrName>r</p:attrName>
                                        </p:attrNameLst>
                                      </p:cBhvr>
                                    </p:animRot>
                                  </p:childTnLst>
                                </p:cTn>
                              </p:par>
                            </p:childTnLst>
                          </p:cTn>
                        </p:par>
                        <p:par>
                          <p:cTn id="30" fill="hold">
                            <p:stCondLst>
                              <p:cond delay="1500"/>
                            </p:stCondLst>
                            <p:childTnLst>
                              <p:par>
                                <p:cTn id="31" presetID="32" presetClass="emph" presetSubtype="0" fill="hold" grpId="0" nodeType="afterEffect">
                                  <p:stCondLst>
                                    <p:cond delay="0"/>
                                  </p:stCondLst>
                                  <p:childTnLst>
                                    <p:animRot by="120000">
                                      <p:cBhvr>
                                        <p:cTn id="32" dur="75" fill="hold">
                                          <p:stCondLst>
                                            <p:cond delay="0"/>
                                          </p:stCondLst>
                                        </p:cTn>
                                        <p:tgtEl>
                                          <p:spTgt spid="9">
                                            <p:graphicEl>
                                              <a:dgm id="{EC67C5C7-0845-4615-9524-610679A334B4}"/>
                                            </p:graphicEl>
                                          </p:spTgt>
                                        </p:tgtEl>
                                        <p:attrNameLst>
                                          <p:attrName>r</p:attrName>
                                        </p:attrNameLst>
                                      </p:cBhvr>
                                    </p:animRot>
                                    <p:animRot by="-240000">
                                      <p:cBhvr>
                                        <p:cTn id="33" dur="150" fill="hold">
                                          <p:stCondLst>
                                            <p:cond delay="150"/>
                                          </p:stCondLst>
                                        </p:cTn>
                                        <p:tgtEl>
                                          <p:spTgt spid="9">
                                            <p:graphicEl>
                                              <a:dgm id="{EC67C5C7-0845-4615-9524-610679A334B4}"/>
                                            </p:graphicEl>
                                          </p:spTgt>
                                        </p:tgtEl>
                                        <p:attrNameLst>
                                          <p:attrName>r</p:attrName>
                                        </p:attrNameLst>
                                      </p:cBhvr>
                                    </p:animRot>
                                    <p:animRot by="240000">
                                      <p:cBhvr>
                                        <p:cTn id="34" dur="150" fill="hold">
                                          <p:stCondLst>
                                            <p:cond delay="300"/>
                                          </p:stCondLst>
                                        </p:cTn>
                                        <p:tgtEl>
                                          <p:spTgt spid="9">
                                            <p:graphicEl>
                                              <a:dgm id="{EC67C5C7-0845-4615-9524-610679A334B4}"/>
                                            </p:graphicEl>
                                          </p:spTgt>
                                        </p:tgtEl>
                                        <p:attrNameLst>
                                          <p:attrName>r</p:attrName>
                                        </p:attrNameLst>
                                      </p:cBhvr>
                                    </p:animRot>
                                    <p:animRot by="-240000">
                                      <p:cBhvr>
                                        <p:cTn id="35" dur="150" fill="hold">
                                          <p:stCondLst>
                                            <p:cond delay="450"/>
                                          </p:stCondLst>
                                        </p:cTn>
                                        <p:tgtEl>
                                          <p:spTgt spid="9">
                                            <p:graphicEl>
                                              <a:dgm id="{EC67C5C7-0845-4615-9524-610679A334B4}"/>
                                            </p:graphicEl>
                                          </p:spTgt>
                                        </p:tgtEl>
                                        <p:attrNameLst>
                                          <p:attrName>r</p:attrName>
                                        </p:attrNameLst>
                                      </p:cBhvr>
                                    </p:animRot>
                                    <p:animRot by="120000">
                                      <p:cBhvr>
                                        <p:cTn id="36" dur="150" fill="hold">
                                          <p:stCondLst>
                                            <p:cond delay="600"/>
                                          </p:stCondLst>
                                        </p:cTn>
                                        <p:tgtEl>
                                          <p:spTgt spid="9">
                                            <p:graphicEl>
                                              <a:dgm id="{EC67C5C7-0845-4615-9524-610679A334B4}"/>
                                            </p:graphicEl>
                                          </p:spTgt>
                                        </p:tgtEl>
                                        <p:attrNameLst>
                                          <p:attrName>r</p:attrName>
                                        </p:attrNameLst>
                                      </p:cBhvr>
                                    </p:animRot>
                                  </p:childTnLst>
                                </p:cTn>
                              </p:par>
                              <p:par>
                                <p:cTn id="37" presetID="32" presetClass="emph" presetSubtype="0" fill="hold" grpId="0" nodeType="withEffect">
                                  <p:stCondLst>
                                    <p:cond delay="0"/>
                                  </p:stCondLst>
                                  <p:childTnLst>
                                    <p:animRot by="120000">
                                      <p:cBhvr>
                                        <p:cTn id="38" dur="75" fill="hold">
                                          <p:stCondLst>
                                            <p:cond delay="0"/>
                                          </p:stCondLst>
                                        </p:cTn>
                                        <p:tgtEl>
                                          <p:spTgt spid="9">
                                            <p:graphicEl>
                                              <a:dgm id="{C53B348C-F341-42AA-A90B-4B477AE6D325}"/>
                                            </p:graphicEl>
                                          </p:spTgt>
                                        </p:tgtEl>
                                        <p:attrNameLst>
                                          <p:attrName>r</p:attrName>
                                        </p:attrNameLst>
                                      </p:cBhvr>
                                    </p:animRot>
                                    <p:animRot by="-240000">
                                      <p:cBhvr>
                                        <p:cTn id="39" dur="150" fill="hold">
                                          <p:stCondLst>
                                            <p:cond delay="150"/>
                                          </p:stCondLst>
                                        </p:cTn>
                                        <p:tgtEl>
                                          <p:spTgt spid="9">
                                            <p:graphicEl>
                                              <a:dgm id="{C53B348C-F341-42AA-A90B-4B477AE6D325}"/>
                                            </p:graphicEl>
                                          </p:spTgt>
                                        </p:tgtEl>
                                        <p:attrNameLst>
                                          <p:attrName>r</p:attrName>
                                        </p:attrNameLst>
                                      </p:cBhvr>
                                    </p:animRot>
                                    <p:animRot by="240000">
                                      <p:cBhvr>
                                        <p:cTn id="40" dur="150" fill="hold">
                                          <p:stCondLst>
                                            <p:cond delay="300"/>
                                          </p:stCondLst>
                                        </p:cTn>
                                        <p:tgtEl>
                                          <p:spTgt spid="9">
                                            <p:graphicEl>
                                              <a:dgm id="{C53B348C-F341-42AA-A90B-4B477AE6D325}"/>
                                            </p:graphicEl>
                                          </p:spTgt>
                                        </p:tgtEl>
                                        <p:attrNameLst>
                                          <p:attrName>r</p:attrName>
                                        </p:attrNameLst>
                                      </p:cBhvr>
                                    </p:animRot>
                                    <p:animRot by="-240000">
                                      <p:cBhvr>
                                        <p:cTn id="41" dur="150" fill="hold">
                                          <p:stCondLst>
                                            <p:cond delay="450"/>
                                          </p:stCondLst>
                                        </p:cTn>
                                        <p:tgtEl>
                                          <p:spTgt spid="9">
                                            <p:graphicEl>
                                              <a:dgm id="{C53B348C-F341-42AA-A90B-4B477AE6D325}"/>
                                            </p:graphicEl>
                                          </p:spTgt>
                                        </p:tgtEl>
                                        <p:attrNameLst>
                                          <p:attrName>r</p:attrName>
                                        </p:attrNameLst>
                                      </p:cBhvr>
                                    </p:animRot>
                                    <p:animRot by="120000">
                                      <p:cBhvr>
                                        <p:cTn id="42" dur="150" fill="hold">
                                          <p:stCondLst>
                                            <p:cond delay="600"/>
                                          </p:stCondLst>
                                        </p:cTn>
                                        <p:tgtEl>
                                          <p:spTgt spid="9">
                                            <p:graphicEl>
                                              <a:dgm id="{C53B348C-F341-42AA-A90B-4B477AE6D325}"/>
                                            </p:graphicEl>
                                          </p:spTgt>
                                        </p:tgtEl>
                                        <p:attrNameLst>
                                          <p:attrName>r</p:attrName>
                                        </p:attrNameLst>
                                      </p:cBhvr>
                                    </p:animRot>
                                  </p:childTnLst>
                                </p:cTn>
                              </p:par>
                            </p:childTnLst>
                          </p:cTn>
                        </p:par>
                        <p:par>
                          <p:cTn id="43" fill="hold">
                            <p:stCondLst>
                              <p:cond delay="2250"/>
                            </p:stCondLst>
                            <p:childTnLst>
                              <p:par>
                                <p:cTn id="44" presetID="32" presetClass="emph" presetSubtype="0" fill="hold" grpId="0" nodeType="afterEffect">
                                  <p:stCondLst>
                                    <p:cond delay="0"/>
                                  </p:stCondLst>
                                  <p:childTnLst>
                                    <p:animRot by="120000">
                                      <p:cBhvr>
                                        <p:cTn id="45" dur="75" fill="hold">
                                          <p:stCondLst>
                                            <p:cond delay="0"/>
                                          </p:stCondLst>
                                        </p:cTn>
                                        <p:tgtEl>
                                          <p:spTgt spid="9">
                                            <p:graphicEl>
                                              <a:dgm id="{368888B6-75D0-4098-B4EC-89BC2C3D1A81}"/>
                                            </p:graphicEl>
                                          </p:spTgt>
                                        </p:tgtEl>
                                        <p:attrNameLst>
                                          <p:attrName>r</p:attrName>
                                        </p:attrNameLst>
                                      </p:cBhvr>
                                    </p:animRot>
                                    <p:animRot by="-240000">
                                      <p:cBhvr>
                                        <p:cTn id="46" dur="150" fill="hold">
                                          <p:stCondLst>
                                            <p:cond delay="150"/>
                                          </p:stCondLst>
                                        </p:cTn>
                                        <p:tgtEl>
                                          <p:spTgt spid="9">
                                            <p:graphicEl>
                                              <a:dgm id="{368888B6-75D0-4098-B4EC-89BC2C3D1A81}"/>
                                            </p:graphicEl>
                                          </p:spTgt>
                                        </p:tgtEl>
                                        <p:attrNameLst>
                                          <p:attrName>r</p:attrName>
                                        </p:attrNameLst>
                                      </p:cBhvr>
                                    </p:animRot>
                                    <p:animRot by="240000">
                                      <p:cBhvr>
                                        <p:cTn id="47" dur="150" fill="hold">
                                          <p:stCondLst>
                                            <p:cond delay="300"/>
                                          </p:stCondLst>
                                        </p:cTn>
                                        <p:tgtEl>
                                          <p:spTgt spid="9">
                                            <p:graphicEl>
                                              <a:dgm id="{368888B6-75D0-4098-B4EC-89BC2C3D1A81}"/>
                                            </p:graphicEl>
                                          </p:spTgt>
                                        </p:tgtEl>
                                        <p:attrNameLst>
                                          <p:attrName>r</p:attrName>
                                        </p:attrNameLst>
                                      </p:cBhvr>
                                    </p:animRot>
                                    <p:animRot by="-240000">
                                      <p:cBhvr>
                                        <p:cTn id="48" dur="150" fill="hold">
                                          <p:stCondLst>
                                            <p:cond delay="450"/>
                                          </p:stCondLst>
                                        </p:cTn>
                                        <p:tgtEl>
                                          <p:spTgt spid="9">
                                            <p:graphicEl>
                                              <a:dgm id="{368888B6-75D0-4098-B4EC-89BC2C3D1A81}"/>
                                            </p:graphicEl>
                                          </p:spTgt>
                                        </p:tgtEl>
                                        <p:attrNameLst>
                                          <p:attrName>r</p:attrName>
                                        </p:attrNameLst>
                                      </p:cBhvr>
                                    </p:animRot>
                                    <p:animRot by="120000">
                                      <p:cBhvr>
                                        <p:cTn id="49" dur="150" fill="hold">
                                          <p:stCondLst>
                                            <p:cond delay="600"/>
                                          </p:stCondLst>
                                        </p:cTn>
                                        <p:tgtEl>
                                          <p:spTgt spid="9">
                                            <p:graphicEl>
                                              <a:dgm id="{368888B6-75D0-4098-B4EC-89BC2C3D1A81}"/>
                                            </p:graphicEl>
                                          </p:spTgt>
                                        </p:tgtEl>
                                        <p:attrNameLst>
                                          <p:attrName>r</p:attrName>
                                        </p:attrNameLst>
                                      </p:cBhvr>
                                    </p:animRot>
                                  </p:childTnLst>
                                </p:cTn>
                              </p:par>
                              <p:par>
                                <p:cTn id="50" presetID="32" presetClass="emph" presetSubtype="0" fill="hold" grpId="0" nodeType="withEffect">
                                  <p:stCondLst>
                                    <p:cond delay="0"/>
                                  </p:stCondLst>
                                  <p:childTnLst>
                                    <p:animRot by="120000">
                                      <p:cBhvr>
                                        <p:cTn id="51" dur="75" fill="hold">
                                          <p:stCondLst>
                                            <p:cond delay="0"/>
                                          </p:stCondLst>
                                        </p:cTn>
                                        <p:tgtEl>
                                          <p:spTgt spid="9">
                                            <p:graphicEl>
                                              <a:dgm id="{570CC942-1ED7-46A8-98A0-5CB102E409AB}"/>
                                            </p:graphicEl>
                                          </p:spTgt>
                                        </p:tgtEl>
                                        <p:attrNameLst>
                                          <p:attrName>r</p:attrName>
                                        </p:attrNameLst>
                                      </p:cBhvr>
                                    </p:animRot>
                                    <p:animRot by="-240000">
                                      <p:cBhvr>
                                        <p:cTn id="52" dur="150" fill="hold">
                                          <p:stCondLst>
                                            <p:cond delay="150"/>
                                          </p:stCondLst>
                                        </p:cTn>
                                        <p:tgtEl>
                                          <p:spTgt spid="9">
                                            <p:graphicEl>
                                              <a:dgm id="{570CC942-1ED7-46A8-98A0-5CB102E409AB}"/>
                                            </p:graphicEl>
                                          </p:spTgt>
                                        </p:tgtEl>
                                        <p:attrNameLst>
                                          <p:attrName>r</p:attrName>
                                        </p:attrNameLst>
                                      </p:cBhvr>
                                    </p:animRot>
                                    <p:animRot by="240000">
                                      <p:cBhvr>
                                        <p:cTn id="53" dur="150" fill="hold">
                                          <p:stCondLst>
                                            <p:cond delay="300"/>
                                          </p:stCondLst>
                                        </p:cTn>
                                        <p:tgtEl>
                                          <p:spTgt spid="9">
                                            <p:graphicEl>
                                              <a:dgm id="{570CC942-1ED7-46A8-98A0-5CB102E409AB}"/>
                                            </p:graphicEl>
                                          </p:spTgt>
                                        </p:tgtEl>
                                        <p:attrNameLst>
                                          <p:attrName>r</p:attrName>
                                        </p:attrNameLst>
                                      </p:cBhvr>
                                    </p:animRot>
                                    <p:animRot by="-240000">
                                      <p:cBhvr>
                                        <p:cTn id="54" dur="150" fill="hold">
                                          <p:stCondLst>
                                            <p:cond delay="450"/>
                                          </p:stCondLst>
                                        </p:cTn>
                                        <p:tgtEl>
                                          <p:spTgt spid="9">
                                            <p:graphicEl>
                                              <a:dgm id="{570CC942-1ED7-46A8-98A0-5CB102E409AB}"/>
                                            </p:graphicEl>
                                          </p:spTgt>
                                        </p:tgtEl>
                                        <p:attrNameLst>
                                          <p:attrName>r</p:attrName>
                                        </p:attrNameLst>
                                      </p:cBhvr>
                                    </p:animRot>
                                    <p:animRot by="120000">
                                      <p:cBhvr>
                                        <p:cTn id="55" dur="150" fill="hold">
                                          <p:stCondLst>
                                            <p:cond delay="600"/>
                                          </p:stCondLst>
                                        </p:cTn>
                                        <p:tgtEl>
                                          <p:spTgt spid="9">
                                            <p:graphicEl>
                                              <a:dgm id="{570CC942-1ED7-46A8-98A0-5CB102E409AB}"/>
                                            </p:graphicEl>
                                          </p:spTgt>
                                        </p:tgtEl>
                                        <p:attrNameLst>
                                          <p:attrName>r</p:attrName>
                                        </p:attrNameLst>
                                      </p:cBhvr>
                                    </p:animRot>
                                  </p:childTnLst>
                                </p:cTn>
                              </p:par>
                            </p:childTnLst>
                          </p:cTn>
                        </p:par>
                        <p:par>
                          <p:cTn id="56" fill="hold">
                            <p:stCondLst>
                              <p:cond delay="3000"/>
                            </p:stCondLst>
                            <p:childTnLst>
                              <p:par>
                                <p:cTn id="57" presetID="32" presetClass="emph" presetSubtype="0" fill="hold" grpId="0" nodeType="afterEffect">
                                  <p:stCondLst>
                                    <p:cond delay="0"/>
                                  </p:stCondLst>
                                  <p:childTnLst>
                                    <p:animRot by="120000">
                                      <p:cBhvr>
                                        <p:cTn id="58" dur="75" fill="hold">
                                          <p:stCondLst>
                                            <p:cond delay="0"/>
                                          </p:stCondLst>
                                        </p:cTn>
                                        <p:tgtEl>
                                          <p:spTgt spid="9">
                                            <p:graphicEl>
                                              <a:dgm id="{1E4C4B34-C5C3-495C-AB17-786A17B27A3C}"/>
                                            </p:graphicEl>
                                          </p:spTgt>
                                        </p:tgtEl>
                                        <p:attrNameLst>
                                          <p:attrName>r</p:attrName>
                                        </p:attrNameLst>
                                      </p:cBhvr>
                                    </p:animRot>
                                    <p:animRot by="-240000">
                                      <p:cBhvr>
                                        <p:cTn id="59" dur="150" fill="hold">
                                          <p:stCondLst>
                                            <p:cond delay="150"/>
                                          </p:stCondLst>
                                        </p:cTn>
                                        <p:tgtEl>
                                          <p:spTgt spid="9">
                                            <p:graphicEl>
                                              <a:dgm id="{1E4C4B34-C5C3-495C-AB17-786A17B27A3C}"/>
                                            </p:graphicEl>
                                          </p:spTgt>
                                        </p:tgtEl>
                                        <p:attrNameLst>
                                          <p:attrName>r</p:attrName>
                                        </p:attrNameLst>
                                      </p:cBhvr>
                                    </p:animRot>
                                    <p:animRot by="240000">
                                      <p:cBhvr>
                                        <p:cTn id="60" dur="150" fill="hold">
                                          <p:stCondLst>
                                            <p:cond delay="300"/>
                                          </p:stCondLst>
                                        </p:cTn>
                                        <p:tgtEl>
                                          <p:spTgt spid="9">
                                            <p:graphicEl>
                                              <a:dgm id="{1E4C4B34-C5C3-495C-AB17-786A17B27A3C}"/>
                                            </p:graphicEl>
                                          </p:spTgt>
                                        </p:tgtEl>
                                        <p:attrNameLst>
                                          <p:attrName>r</p:attrName>
                                        </p:attrNameLst>
                                      </p:cBhvr>
                                    </p:animRot>
                                    <p:animRot by="-240000">
                                      <p:cBhvr>
                                        <p:cTn id="61" dur="150" fill="hold">
                                          <p:stCondLst>
                                            <p:cond delay="450"/>
                                          </p:stCondLst>
                                        </p:cTn>
                                        <p:tgtEl>
                                          <p:spTgt spid="9">
                                            <p:graphicEl>
                                              <a:dgm id="{1E4C4B34-C5C3-495C-AB17-786A17B27A3C}"/>
                                            </p:graphicEl>
                                          </p:spTgt>
                                        </p:tgtEl>
                                        <p:attrNameLst>
                                          <p:attrName>r</p:attrName>
                                        </p:attrNameLst>
                                      </p:cBhvr>
                                    </p:animRot>
                                    <p:animRot by="120000">
                                      <p:cBhvr>
                                        <p:cTn id="62" dur="150" fill="hold">
                                          <p:stCondLst>
                                            <p:cond delay="600"/>
                                          </p:stCondLst>
                                        </p:cTn>
                                        <p:tgtEl>
                                          <p:spTgt spid="9">
                                            <p:graphicEl>
                                              <a:dgm id="{1E4C4B34-C5C3-495C-AB17-786A17B27A3C}"/>
                                            </p:graphicEl>
                                          </p:spTgt>
                                        </p:tgtEl>
                                        <p:attrNameLst>
                                          <p:attrName>r</p:attrName>
                                        </p:attrNameLst>
                                      </p:cBhvr>
                                    </p:animRot>
                                  </p:childTnLst>
                                </p:cTn>
                              </p:par>
                              <p:par>
                                <p:cTn id="63" presetID="32" presetClass="emph" presetSubtype="0" fill="hold" grpId="0" nodeType="withEffect">
                                  <p:stCondLst>
                                    <p:cond delay="0"/>
                                  </p:stCondLst>
                                  <p:childTnLst>
                                    <p:animRot by="120000">
                                      <p:cBhvr>
                                        <p:cTn id="64" dur="75" fill="hold">
                                          <p:stCondLst>
                                            <p:cond delay="0"/>
                                          </p:stCondLst>
                                        </p:cTn>
                                        <p:tgtEl>
                                          <p:spTgt spid="9">
                                            <p:graphicEl>
                                              <a:dgm id="{053E2E6E-4197-4492-8ABD-F1277510EA14}"/>
                                            </p:graphicEl>
                                          </p:spTgt>
                                        </p:tgtEl>
                                        <p:attrNameLst>
                                          <p:attrName>r</p:attrName>
                                        </p:attrNameLst>
                                      </p:cBhvr>
                                    </p:animRot>
                                    <p:animRot by="-240000">
                                      <p:cBhvr>
                                        <p:cTn id="65" dur="150" fill="hold">
                                          <p:stCondLst>
                                            <p:cond delay="150"/>
                                          </p:stCondLst>
                                        </p:cTn>
                                        <p:tgtEl>
                                          <p:spTgt spid="9">
                                            <p:graphicEl>
                                              <a:dgm id="{053E2E6E-4197-4492-8ABD-F1277510EA14}"/>
                                            </p:graphicEl>
                                          </p:spTgt>
                                        </p:tgtEl>
                                        <p:attrNameLst>
                                          <p:attrName>r</p:attrName>
                                        </p:attrNameLst>
                                      </p:cBhvr>
                                    </p:animRot>
                                    <p:animRot by="240000">
                                      <p:cBhvr>
                                        <p:cTn id="66" dur="150" fill="hold">
                                          <p:stCondLst>
                                            <p:cond delay="300"/>
                                          </p:stCondLst>
                                        </p:cTn>
                                        <p:tgtEl>
                                          <p:spTgt spid="9">
                                            <p:graphicEl>
                                              <a:dgm id="{053E2E6E-4197-4492-8ABD-F1277510EA14}"/>
                                            </p:graphicEl>
                                          </p:spTgt>
                                        </p:tgtEl>
                                        <p:attrNameLst>
                                          <p:attrName>r</p:attrName>
                                        </p:attrNameLst>
                                      </p:cBhvr>
                                    </p:animRot>
                                    <p:animRot by="-240000">
                                      <p:cBhvr>
                                        <p:cTn id="67" dur="150" fill="hold">
                                          <p:stCondLst>
                                            <p:cond delay="450"/>
                                          </p:stCondLst>
                                        </p:cTn>
                                        <p:tgtEl>
                                          <p:spTgt spid="9">
                                            <p:graphicEl>
                                              <a:dgm id="{053E2E6E-4197-4492-8ABD-F1277510EA14}"/>
                                            </p:graphicEl>
                                          </p:spTgt>
                                        </p:tgtEl>
                                        <p:attrNameLst>
                                          <p:attrName>r</p:attrName>
                                        </p:attrNameLst>
                                      </p:cBhvr>
                                    </p:animRot>
                                    <p:animRot by="120000">
                                      <p:cBhvr>
                                        <p:cTn id="68" dur="150" fill="hold">
                                          <p:stCondLst>
                                            <p:cond delay="600"/>
                                          </p:stCondLst>
                                        </p:cTn>
                                        <p:tgtEl>
                                          <p:spTgt spid="9">
                                            <p:graphicEl>
                                              <a:dgm id="{053E2E6E-4197-4492-8ABD-F1277510EA14}"/>
                                            </p:graphicEl>
                                          </p:spTgt>
                                        </p:tgtEl>
                                        <p:attrNameLst>
                                          <p:attrName>r</p:attrName>
                                        </p:attrNameLst>
                                      </p:cBhvr>
                                    </p:animRot>
                                  </p:childTnLst>
                                </p:cTn>
                              </p:par>
                            </p:childTnLst>
                          </p:cTn>
                        </p:par>
                        <p:par>
                          <p:cTn id="69" fill="hold">
                            <p:stCondLst>
                              <p:cond delay="3750"/>
                            </p:stCondLst>
                            <p:childTnLst>
                              <p:par>
                                <p:cTn id="70" presetID="32" presetClass="emph" presetSubtype="0" fill="hold" grpId="0" nodeType="afterEffect">
                                  <p:stCondLst>
                                    <p:cond delay="0"/>
                                  </p:stCondLst>
                                  <p:childTnLst>
                                    <p:animRot by="120000">
                                      <p:cBhvr>
                                        <p:cTn id="71" dur="75" fill="hold">
                                          <p:stCondLst>
                                            <p:cond delay="0"/>
                                          </p:stCondLst>
                                        </p:cTn>
                                        <p:tgtEl>
                                          <p:spTgt spid="9">
                                            <p:graphicEl>
                                              <a:dgm id="{9CA4B028-CAED-4AEE-A1D1-C09C3FA675A2}"/>
                                            </p:graphicEl>
                                          </p:spTgt>
                                        </p:tgtEl>
                                        <p:attrNameLst>
                                          <p:attrName>r</p:attrName>
                                        </p:attrNameLst>
                                      </p:cBhvr>
                                    </p:animRot>
                                    <p:animRot by="-240000">
                                      <p:cBhvr>
                                        <p:cTn id="72" dur="150" fill="hold">
                                          <p:stCondLst>
                                            <p:cond delay="150"/>
                                          </p:stCondLst>
                                        </p:cTn>
                                        <p:tgtEl>
                                          <p:spTgt spid="9">
                                            <p:graphicEl>
                                              <a:dgm id="{9CA4B028-CAED-4AEE-A1D1-C09C3FA675A2}"/>
                                            </p:graphicEl>
                                          </p:spTgt>
                                        </p:tgtEl>
                                        <p:attrNameLst>
                                          <p:attrName>r</p:attrName>
                                        </p:attrNameLst>
                                      </p:cBhvr>
                                    </p:animRot>
                                    <p:animRot by="240000">
                                      <p:cBhvr>
                                        <p:cTn id="73" dur="150" fill="hold">
                                          <p:stCondLst>
                                            <p:cond delay="300"/>
                                          </p:stCondLst>
                                        </p:cTn>
                                        <p:tgtEl>
                                          <p:spTgt spid="9">
                                            <p:graphicEl>
                                              <a:dgm id="{9CA4B028-CAED-4AEE-A1D1-C09C3FA675A2}"/>
                                            </p:graphicEl>
                                          </p:spTgt>
                                        </p:tgtEl>
                                        <p:attrNameLst>
                                          <p:attrName>r</p:attrName>
                                        </p:attrNameLst>
                                      </p:cBhvr>
                                    </p:animRot>
                                    <p:animRot by="-240000">
                                      <p:cBhvr>
                                        <p:cTn id="74" dur="150" fill="hold">
                                          <p:stCondLst>
                                            <p:cond delay="450"/>
                                          </p:stCondLst>
                                        </p:cTn>
                                        <p:tgtEl>
                                          <p:spTgt spid="9">
                                            <p:graphicEl>
                                              <a:dgm id="{9CA4B028-CAED-4AEE-A1D1-C09C3FA675A2}"/>
                                            </p:graphicEl>
                                          </p:spTgt>
                                        </p:tgtEl>
                                        <p:attrNameLst>
                                          <p:attrName>r</p:attrName>
                                        </p:attrNameLst>
                                      </p:cBhvr>
                                    </p:animRot>
                                    <p:animRot by="120000">
                                      <p:cBhvr>
                                        <p:cTn id="75" dur="150" fill="hold">
                                          <p:stCondLst>
                                            <p:cond delay="600"/>
                                          </p:stCondLst>
                                        </p:cTn>
                                        <p:tgtEl>
                                          <p:spTgt spid="9">
                                            <p:graphicEl>
                                              <a:dgm id="{9CA4B028-CAED-4AEE-A1D1-C09C3FA675A2}"/>
                                            </p:graphicEl>
                                          </p:spTgt>
                                        </p:tgtEl>
                                        <p:attrNameLst>
                                          <p:attrName>r</p:attrName>
                                        </p:attrNameLst>
                                      </p:cBhvr>
                                    </p:animRot>
                                  </p:childTnLst>
                                </p:cTn>
                              </p:par>
                              <p:par>
                                <p:cTn id="76" presetID="32" presetClass="emph" presetSubtype="0" fill="hold" grpId="0" nodeType="withEffect">
                                  <p:stCondLst>
                                    <p:cond delay="0"/>
                                  </p:stCondLst>
                                  <p:childTnLst>
                                    <p:animRot by="120000">
                                      <p:cBhvr>
                                        <p:cTn id="77" dur="75" fill="hold">
                                          <p:stCondLst>
                                            <p:cond delay="0"/>
                                          </p:stCondLst>
                                        </p:cTn>
                                        <p:tgtEl>
                                          <p:spTgt spid="9">
                                            <p:graphicEl>
                                              <a:dgm id="{DCC9623F-352D-404A-8022-8F88C307F063}"/>
                                            </p:graphicEl>
                                          </p:spTgt>
                                        </p:tgtEl>
                                        <p:attrNameLst>
                                          <p:attrName>r</p:attrName>
                                        </p:attrNameLst>
                                      </p:cBhvr>
                                    </p:animRot>
                                    <p:animRot by="-240000">
                                      <p:cBhvr>
                                        <p:cTn id="78" dur="150" fill="hold">
                                          <p:stCondLst>
                                            <p:cond delay="150"/>
                                          </p:stCondLst>
                                        </p:cTn>
                                        <p:tgtEl>
                                          <p:spTgt spid="9">
                                            <p:graphicEl>
                                              <a:dgm id="{DCC9623F-352D-404A-8022-8F88C307F063}"/>
                                            </p:graphicEl>
                                          </p:spTgt>
                                        </p:tgtEl>
                                        <p:attrNameLst>
                                          <p:attrName>r</p:attrName>
                                        </p:attrNameLst>
                                      </p:cBhvr>
                                    </p:animRot>
                                    <p:animRot by="240000">
                                      <p:cBhvr>
                                        <p:cTn id="79" dur="150" fill="hold">
                                          <p:stCondLst>
                                            <p:cond delay="300"/>
                                          </p:stCondLst>
                                        </p:cTn>
                                        <p:tgtEl>
                                          <p:spTgt spid="9">
                                            <p:graphicEl>
                                              <a:dgm id="{DCC9623F-352D-404A-8022-8F88C307F063}"/>
                                            </p:graphicEl>
                                          </p:spTgt>
                                        </p:tgtEl>
                                        <p:attrNameLst>
                                          <p:attrName>r</p:attrName>
                                        </p:attrNameLst>
                                      </p:cBhvr>
                                    </p:animRot>
                                    <p:animRot by="-240000">
                                      <p:cBhvr>
                                        <p:cTn id="80" dur="150" fill="hold">
                                          <p:stCondLst>
                                            <p:cond delay="450"/>
                                          </p:stCondLst>
                                        </p:cTn>
                                        <p:tgtEl>
                                          <p:spTgt spid="9">
                                            <p:graphicEl>
                                              <a:dgm id="{DCC9623F-352D-404A-8022-8F88C307F063}"/>
                                            </p:graphicEl>
                                          </p:spTgt>
                                        </p:tgtEl>
                                        <p:attrNameLst>
                                          <p:attrName>r</p:attrName>
                                        </p:attrNameLst>
                                      </p:cBhvr>
                                    </p:animRot>
                                    <p:animRot by="120000">
                                      <p:cBhvr>
                                        <p:cTn id="81" dur="150" fill="hold">
                                          <p:stCondLst>
                                            <p:cond delay="600"/>
                                          </p:stCondLst>
                                        </p:cTn>
                                        <p:tgtEl>
                                          <p:spTgt spid="9">
                                            <p:graphicEl>
                                              <a:dgm id="{DCC9623F-352D-404A-8022-8F88C307F063}"/>
                                            </p:graphicEl>
                                          </p:spTgt>
                                        </p:tgtEl>
                                        <p:attrNameLst>
                                          <p:attrName>r</p:attrName>
                                        </p:attrNameLst>
                                      </p:cBhvr>
                                    </p:animRot>
                                  </p:childTnLst>
                                </p:cTn>
                              </p:par>
                            </p:childTnLst>
                          </p:cTn>
                        </p:par>
                        <p:par>
                          <p:cTn id="82" fill="hold">
                            <p:stCondLst>
                              <p:cond delay="4500"/>
                            </p:stCondLst>
                            <p:childTnLst>
                              <p:par>
                                <p:cTn id="83" presetID="32" presetClass="emph" presetSubtype="0" fill="hold" grpId="1" nodeType="afterEffect">
                                  <p:stCondLst>
                                    <p:cond delay="0"/>
                                  </p:stCondLst>
                                  <p:childTnLst>
                                    <p:animRot by="120000">
                                      <p:cBhvr>
                                        <p:cTn id="84" dur="150" fill="hold">
                                          <p:stCondLst>
                                            <p:cond delay="0"/>
                                          </p:stCondLst>
                                        </p:cTn>
                                        <p:tgtEl>
                                          <p:spTgt spid="9">
                                            <p:graphicEl>
                                              <a:dgm id="{AD649560-66C5-4680-A2AA-1F7B6366CA75}"/>
                                            </p:graphicEl>
                                          </p:spTgt>
                                        </p:tgtEl>
                                        <p:attrNameLst>
                                          <p:attrName>r</p:attrName>
                                        </p:attrNameLst>
                                      </p:cBhvr>
                                    </p:animRot>
                                    <p:animRot by="-240000">
                                      <p:cBhvr>
                                        <p:cTn id="85" dur="300" fill="hold">
                                          <p:stCondLst>
                                            <p:cond delay="300"/>
                                          </p:stCondLst>
                                        </p:cTn>
                                        <p:tgtEl>
                                          <p:spTgt spid="9">
                                            <p:graphicEl>
                                              <a:dgm id="{AD649560-66C5-4680-A2AA-1F7B6366CA75}"/>
                                            </p:graphicEl>
                                          </p:spTgt>
                                        </p:tgtEl>
                                        <p:attrNameLst>
                                          <p:attrName>r</p:attrName>
                                        </p:attrNameLst>
                                      </p:cBhvr>
                                    </p:animRot>
                                    <p:animRot by="240000">
                                      <p:cBhvr>
                                        <p:cTn id="86" dur="300" fill="hold">
                                          <p:stCondLst>
                                            <p:cond delay="600"/>
                                          </p:stCondLst>
                                        </p:cTn>
                                        <p:tgtEl>
                                          <p:spTgt spid="9">
                                            <p:graphicEl>
                                              <a:dgm id="{AD649560-66C5-4680-A2AA-1F7B6366CA75}"/>
                                            </p:graphicEl>
                                          </p:spTgt>
                                        </p:tgtEl>
                                        <p:attrNameLst>
                                          <p:attrName>r</p:attrName>
                                        </p:attrNameLst>
                                      </p:cBhvr>
                                    </p:animRot>
                                    <p:animRot by="-240000">
                                      <p:cBhvr>
                                        <p:cTn id="87" dur="300" fill="hold">
                                          <p:stCondLst>
                                            <p:cond delay="900"/>
                                          </p:stCondLst>
                                        </p:cTn>
                                        <p:tgtEl>
                                          <p:spTgt spid="9">
                                            <p:graphicEl>
                                              <a:dgm id="{AD649560-66C5-4680-A2AA-1F7B6366CA75}"/>
                                            </p:graphicEl>
                                          </p:spTgt>
                                        </p:tgtEl>
                                        <p:attrNameLst>
                                          <p:attrName>r</p:attrName>
                                        </p:attrNameLst>
                                      </p:cBhvr>
                                    </p:animRot>
                                    <p:animRot by="120000">
                                      <p:cBhvr>
                                        <p:cTn id="88" dur="300" fill="hold">
                                          <p:stCondLst>
                                            <p:cond delay="1200"/>
                                          </p:stCondLst>
                                        </p:cTn>
                                        <p:tgtEl>
                                          <p:spTgt spid="9">
                                            <p:graphicEl>
                                              <a:dgm id="{AD649560-66C5-4680-A2AA-1F7B6366CA75}"/>
                                            </p:graphicEl>
                                          </p:spTgt>
                                        </p:tgtEl>
                                        <p:attrNameLst>
                                          <p:attrName>r</p:attrName>
                                        </p:attrNameLst>
                                      </p:cBhvr>
                                    </p:animRot>
                                  </p:childTnLst>
                                </p:cTn>
                              </p:par>
                              <p:par>
                                <p:cTn id="89" presetID="32" presetClass="emph" presetSubtype="0" fill="hold" grpId="1" nodeType="withEffect">
                                  <p:stCondLst>
                                    <p:cond delay="0"/>
                                  </p:stCondLst>
                                  <p:childTnLst>
                                    <p:animRot by="120000">
                                      <p:cBhvr>
                                        <p:cTn id="90" dur="150" fill="hold">
                                          <p:stCondLst>
                                            <p:cond delay="0"/>
                                          </p:stCondLst>
                                        </p:cTn>
                                        <p:tgtEl>
                                          <p:spTgt spid="9">
                                            <p:graphicEl>
                                              <a:dgm id="{C889935D-DD57-4FA8-803C-676FBD8CFB2F}"/>
                                            </p:graphicEl>
                                          </p:spTgt>
                                        </p:tgtEl>
                                        <p:attrNameLst>
                                          <p:attrName>r</p:attrName>
                                        </p:attrNameLst>
                                      </p:cBhvr>
                                    </p:animRot>
                                    <p:animRot by="-240000">
                                      <p:cBhvr>
                                        <p:cTn id="91" dur="300" fill="hold">
                                          <p:stCondLst>
                                            <p:cond delay="300"/>
                                          </p:stCondLst>
                                        </p:cTn>
                                        <p:tgtEl>
                                          <p:spTgt spid="9">
                                            <p:graphicEl>
                                              <a:dgm id="{C889935D-DD57-4FA8-803C-676FBD8CFB2F}"/>
                                            </p:graphicEl>
                                          </p:spTgt>
                                        </p:tgtEl>
                                        <p:attrNameLst>
                                          <p:attrName>r</p:attrName>
                                        </p:attrNameLst>
                                      </p:cBhvr>
                                    </p:animRot>
                                    <p:animRot by="240000">
                                      <p:cBhvr>
                                        <p:cTn id="92" dur="300" fill="hold">
                                          <p:stCondLst>
                                            <p:cond delay="600"/>
                                          </p:stCondLst>
                                        </p:cTn>
                                        <p:tgtEl>
                                          <p:spTgt spid="9">
                                            <p:graphicEl>
                                              <a:dgm id="{C889935D-DD57-4FA8-803C-676FBD8CFB2F}"/>
                                            </p:graphicEl>
                                          </p:spTgt>
                                        </p:tgtEl>
                                        <p:attrNameLst>
                                          <p:attrName>r</p:attrName>
                                        </p:attrNameLst>
                                      </p:cBhvr>
                                    </p:animRot>
                                    <p:animRot by="-240000">
                                      <p:cBhvr>
                                        <p:cTn id="93" dur="300" fill="hold">
                                          <p:stCondLst>
                                            <p:cond delay="900"/>
                                          </p:stCondLst>
                                        </p:cTn>
                                        <p:tgtEl>
                                          <p:spTgt spid="9">
                                            <p:graphicEl>
                                              <a:dgm id="{C889935D-DD57-4FA8-803C-676FBD8CFB2F}"/>
                                            </p:graphicEl>
                                          </p:spTgt>
                                        </p:tgtEl>
                                        <p:attrNameLst>
                                          <p:attrName>r</p:attrName>
                                        </p:attrNameLst>
                                      </p:cBhvr>
                                    </p:animRot>
                                    <p:animRot by="120000">
                                      <p:cBhvr>
                                        <p:cTn id="94" dur="300" fill="hold">
                                          <p:stCondLst>
                                            <p:cond delay="1200"/>
                                          </p:stCondLst>
                                        </p:cTn>
                                        <p:tgtEl>
                                          <p:spTgt spid="9">
                                            <p:graphicEl>
                                              <a:dgm id="{C889935D-DD57-4FA8-803C-676FBD8CFB2F}"/>
                                            </p:graphicEl>
                                          </p:spTgt>
                                        </p:tgtEl>
                                        <p:attrNameLst>
                                          <p:attrName>r</p:attrName>
                                        </p:attrNameLst>
                                      </p:cBhvr>
                                    </p:animRot>
                                  </p:childTnLst>
                                </p:cTn>
                              </p:par>
                              <p:par>
                                <p:cTn id="95" presetID="32" presetClass="emph" presetSubtype="0" fill="hold" grpId="1" nodeType="withEffect">
                                  <p:stCondLst>
                                    <p:cond delay="0"/>
                                  </p:stCondLst>
                                  <p:childTnLst>
                                    <p:animRot by="120000">
                                      <p:cBhvr>
                                        <p:cTn id="96" dur="150" fill="hold">
                                          <p:stCondLst>
                                            <p:cond delay="0"/>
                                          </p:stCondLst>
                                        </p:cTn>
                                        <p:tgtEl>
                                          <p:spTgt spid="9">
                                            <p:graphicEl>
                                              <a:dgm id="{D8FD2CA5-65A1-4D77-B864-56EA35110AEC}"/>
                                            </p:graphicEl>
                                          </p:spTgt>
                                        </p:tgtEl>
                                        <p:attrNameLst>
                                          <p:attrName>r</p:attrName>
                                        </p:attrNameLst>
                                      </p:cBhvr>
                                    </p:animRot>
                                    <p:animRot by="-240000">
                                      <p:cBhvr>
                                        <p:cTn id="97" dur="300" fill="hold">
                                          <p:stCondLst>
                                            <p:cond delay="300"/>
                                          </p:stCondLst>
                                        </p:cTn>
                                        <p:tgtEl>
                                          <p:spTgt spid="9">
                                            <p:graphicEl>
                                              <a:dgm id="{D8FD2CA5-65A1-4D77-B864-56EA35110AEC}"/>
                                            </p:graphicEl>
                                          </p:spTgt>
                                        </p:tgtEl>
                                        <p:attrNameLst>
                                          <p:attrName>r</p:attrName>
                                        </p:attrNameLst>
                                      </p:cBhvr>
                                    </p:animRot>
                                    <p:animRot by="240000">
                                      <p:cBhvr>
                                        <p:cTn id="98" dur="300" fill="hold">
                                          <p:stCondLst>
                                            <p:cond delay="600"/>
                                          </p:stCondLst>
                                        </p:cTn>
                                        <p:tgtEl>
                                          <p:spTgt spid="9">
                                            <p:graphicEl>
                                              <a:dgm id="{D8FD2CA5-65A1-4D77-B864-56EA35110AEC}"/>
                                            </p:graphicEl>
                                          </p:spTgt>
                                        </p:tgtEl>
                                        <p:attrNameLst>
                                          <p:attrName>r</p:attrName>
                                        </p:attrNameLst>
                                      </p:cBhvr>
                                    </p:animRot>
                                    <p:animRot by="-240000">
                                      <p:cBhvr>
                                        <p:cTn id="99" dur="300" fill="hold">
                                          <p:stCondLst>
                                            <p:cond delay="900"/>
                                          </p:stCondLst>
                                        </p:cTn>
                                        <p:tgtEl>
                                          <p:spTgt spid="9">
                                            <p:graphicEl>
                                              <a:dgm id="{D8FD2CA5-65A1-4D77-B864-56EA35110AEC}"/>
                                            </p:graphicEl>
                                          </p:spTgt>
                                        </p:tgtEl>
                                        <p:attrNameLst>
                                          <p:attrName>r</p:attrName>
                                        </p:attrNameLst>
                                      </p:cBhvr>
                                    </p:animRot>
                                    <p:animRot by="120000">
                                      <p:cBhvr>
                                        <p:cTn id="100" dur="300" fill="hold">
                                          <p:stCondLst>
                                            <p:cond delay="1200"/>
                                          </p:stCondLst>
                                        </p:cTn>
                                        <p:tgtEl>
                                          <p:spTgt spid="9">
                                            <p:graphicEl>
                                              <a:dgm id="{D8FD2CA5-65A1-4D77-B864-56EA35110AEC}"/>
                                            </p:graphicEl>
                                          </p:spTgt>
                                        </p:tgtEl>
                                        <p:attrNameLst>
                                          <p:attrName>r</p:attrName>
                                        </p:attrNameLst>
                                      </p:cBhvr>
                                    </p:animRot>
                                  </p:childTnLst>
                                </p:cTn>
                              </p:par>
                              <p:par>
                                <p:cTn id="101" presetID="32" presetClass="emph" presetSubtype="0" fill="hold" grpId="1" nodeType="withEffect">
                                  <p:stCondLst>
                                    <p:cond delay="0"/>
                                  </p:stCondLst>
                                  <p:childTnLst>
                                    <p:animRot by="120000">
                                      <p:cBhvr>
                                        <p:cTn id="102" dur="150" fill="hold">
                                          <p:stCondLst>
                                            <p:cond delay="0"/>
                                          </p:stCondLst>
                                        </p:cTn>
                                        <p:tgtEl>
                                          <p:spTgt spid="9">
                                            <p:graphicEl>
                                              <a:dgm id="{559D1F58-DCA9-4A8A-9D5F-D7EE8E5F9EC8}"/>
                                            </p:graphicEl>
                                          </p:spTgt>
                                        </p:tgtEl>
                                        <p:attrNameLst>
                                          <p:attrName>r</p:attrName>
                                        </p:attrNameLst>
                                      </p:cBhvr>
                                    </p:animRot>
                                    <p:animRot by="-240000">
                                      <p:cBhvr>
                                        <p:cTn id="103" dur="300" fill="hold">
                                          <p:stCondLst>
                                            <p:cond delay="300"/>
                                          </p:stCondLst>
                                        </p:cTn>
                                        <p:tgtEl>
                                          <p:spTgt spid="9">
                                            <p:graphicEl>
                                              <a:dgm id="{559D1F58-DCA9-4A8A-9D5F-D7EE8E5F9EC8}"/>
                                            </p:graphicEl>
                                          </p:spTgt>
                                        </p:tgtEl>
                                        <p:attrNameLst>
                                          <p:attrName>r</p:attrName>
                                        </p:attrNameLst>
                                      </p:cBhvr>
                                    </p:animRot>
                                    <p:animRot by="240000">
                                      <p:cBhvr>
                                        <p:cTn id="104" dur="300" fill="hold">
                                          <p:stCondLst>
                                            <p:cond delay="600"/>
                                          </p:stCondLst>
                                        </p:cTn>
                                        <p:tgtEl>
                                          <p:spTgt spid="9">
                                            <p:graphicEl>
                                              <a:dgm id="{559D1F58-DCA9-4A8A-9D5F-D7EE8E5F9EC8}"/>
                                            </p:graphicEl>
                                          </p:spTgt>
                                        </p:tgtEl>
                                        <p:attrNameLst>
                                          <p:attrName>r</p:attrName>
                                        </p:attrNameLst>
                                      </p:cBhvr>
                                    </p:animRot>
                                    <p:animRot by="-240000">
                                      <p:cBhvr>
                                        <p:cTn id="105" dur="300" fill="hold">
                                          <p:stCondLst>
                                            <p:cond delay="900"/>
                                          </p:stCondLst>
                                        </p:cTn>
                                        <p:tgtEl>
                                          <p:spTgt spid="9">
                                            <p:graphicEl>
                                              <a:dgm id="{559D1F58-DCA9-4A8A-9D5F-D7EE8E5F9EC8}"/>
                                            </p:graphicEl>
                                          </p:spTgt>
                                        </p:tgtEl>
                                        <p:attrNameLst>
                                          <p:attrName>r</p:attrName>
                                        </p:attrNameLst>
                                      </p:cBhvr>
                                    </p:animRot>
                                    <p:animRot by="120000">
                                      <p:cBhvr>
                                        <p:cTn id="106" dur="300" fill="hold">
                                          <p:stCondLst>
                                            <p:cond delay="1200"/>
                                          </p:stCondLst>
                                        </p:cTn>
                                        <p:tgtEl>
                                          <p:spTgt spid="9">
                                            <p:graphicEl>
                                              <a:dgm id="{559D1F58-DCA9-4A8A-9D5F-D7EE8E5F9EC8}"/>
                                            </p:graphicEl>
                                          </p:spTgt>
                                        </p:tgtEl>
                                        <p:attrNameLst>
                                          <p:attrName>r</p:attrName>
                                        </p:attrNameLst>
                                      </p:cBhvr>
                                    </p:animRot>
                                  </p:childTnLst>
                                </p:cTn>
                              </p:par>
                              <p:par>
                                <p:cTn id="107" presetID="32" presetClass="emph" presetSubtype="0" fill="hold" grpId="1" nodeType="withEffect">
                                  <p:stCondLst>
                                    <p:cond delay="0"/>
                                  </p:stCondLst>
                                  <p:childTnLst>
                                    <p:animRot by="120000">
                                      <p:cBhvr>
                                        <p:cTn id="108" dur="150" fill="hold">
                                          <p:stCondLst>
                                            <p:cond delay="0"/>
                                          </p:stCondLst>
                                        </p:cTn>
                                        <p:tgtEl>
                                          <p:spTgt spid="9">
                                            <p:graphicEl>
                                              <a:dgm id="{EC67C5C7-0845-4615-9524-610679A334B4}"/>
                                            </p:graphicEl>
                                          </p:spTgt>
                                        </p:tgtEl>
                                        <p:attrNameLst>
                                          <p:attrName>r</p:attrName>
                                        </p:attrNameLst>
                                      </p:cBhvr>
                                    </p:animRot>
                                    <p:animRot by="-240000">
                                      <p:cBhvr>
                                        <p:cTn id="109" dur="300" fill="hold">
                                          <p:stCondLst>
                                            <p:cond delay="300"/>
                                          </p:stCondLst>
                                        </p:cTn>
                                        <p:tgtEl>
                                          <p:spTgt spid="9">
                                            <p:graphicEl>
                                              <a:dgm id="{EC67C5C7-0845-4615-9524-610679A334B4}"/>
                                            </p:graphicEl>
                                          </p:spTgt>
                                        </p:tgtEl>
                                        <p:attrNameLst>
                                          <p:attrName>r</p:attrName>
                                        </p:attrNameLst>
                                      </p:cBhvr>
                                    </p:animRot>
                                    <p:animRot by="240000">
                                      <p:cBhvr>
                                        <p:cTn id="110" dur="300" fill="hold">
                                          <p:stCondLst>
                                            <p:cond delay="600"/>
                                          </p:stCondLst>
                                        </p:cTn>
                                        <p:tgtEl>
                                          <p:spTgt spid="9">
                                            <p:graphicEl>
                                              <a:dgm id="{EC67C5C7-0845-4615-9524-610679A334B4}"/>
                                            </p:graphicEl>
                                          </p:spTgt>
                                        </p:tgtEl>
                                        <p:attrNameLst>
                                          <p:attrName>r</p:attrName>
                                        </p:attrNameLst>
                                      </p:cBhvr>
                                    </p:animRot>
                                    <p:animRot by="-240000">
                                      <p:cBhvr>
                                        <p:cTn id="111" dur="300" fill="hold">
                                          <p:stCondLst>
                                            <p:cond delay="900"/>
                                          </p:stCondLst>
                                        </p:cTn>
                                        <p:tgtEl>
                                          <p:spTgt spid="9">
                                            <p:graphicEl>
                                              <a:dgm id="{EC67C5C7-0845-4615-9524-610679A334B4}"/>
                                            </p:graphicEl>
                                          </p:spTgt>
                                        </p:tgtEl>
                                        <p:attrNameLst>
                                          <p:attrName>r</p:attrName>
                                        </p:attrNameLst>
                                      </p:cBhvr>
                                    </p:animRot>
                                    <p:animRot by="120000">
                                      <p:cBhvr>
                                        <p:cTn id="112" dur="300" fill="hold">
                                          <p:stCondLst>
                                            <p:cond delay="1200"/>
                                          </p:stCondLst>
                                        </p:cTn>
                                        <p:tgtEl>
                                          <p:spTgt spid="9">
                                            <p:graphicEl>
                                              <a:dgm id="{EC67C5C7-0845-4615-9524-610679A334B4}"/>
                                            </p:graphicEl>
                                          </p:spTgt>
                                        </p:tgtEl>
                                        <p:attrNameLst>
                                          <p:attrName>r</p:attrName>
                                        </p:attrNameLst>
                                      </p:cBhvr>
                                    </p:animRot>
                                  </p:childTnLst>
                                </p:cTn>
                              </p:par>
                              <p:par>
                                <p:cTn id="113" presetID="32" presetClass="emph" presetSubtype="0" fill="hold" grpId="1" nodeType="withEffect">
                                  <p:stCondLst>
                                    <p:cond delay="0"/>
                                  </p:stCondLst>
                                  <p:childTnLst>
                                    <p:animRot by="120000">
                                      <p:cBhvr>
                                        <p:cTn id="114" dur="150" fill="hold">
                                          <p:stCondLst>
                                            <p:cond delay="0"/>
                                          </p:stCondLst>
                                        </p:cTn>
                                        <p:tgtEl>
                                          <p:spTgt spid="9">
                                            <p:graphicEl>
                                              <a:dgm id="{C53B348C-F341-42AA-A90B-4B477AE6D325}"/>
                                            </p:graphicEl>
                                          </p:spTgt>
                                        </p:tgtEl>
                                        <p:attrNameLst>
                                          <p:attrName>r</p:attrName>
                                        </p:attrNameLst>
                                      </p:cBhvr>
                                    </p:animRot>
                                    <p:animRot by="-240000">
                                      <p:cBhvr>
                                        <p:cTn id="115" dur="300" fill="hold">
                                          <p:stCondLst>
                                            <p:cond delay="300"/>
                                          </p:stCondLst>
                                        </p:cTn>
                                        <p:tgtEl>
                                          <p:spTgt spid="9">
                                            <p:graphicEl>
                                              <a:dgm id="{C53B348C-F341-42AA-A90B-4B477AE6D325}"/>
                                            </p:graphicEl>
                                          </p:spTgt>
                                        </p:tgtEl>
                                        <p:attrNameLst>
                                          <p:attrName>r</p:attrName>
                                        </p:attrNameLst>
                                      </p:cBhvr>
                                    </p:animRot>
                                    <p:animRot by="240000">
                                      <p:cBhvr>
                                        <p:cTn id="116" dur="300" fill="hold">
                                          <p:stCondLst>
                                            <p:cond delay="600"/>
                                          </p:stCondLst>
                                        </p:cTn>
                                        <p:tgtEl>
                                          <p:spTgt spid="9">
                                            <p:graphicEl>
                                              <a:dgm id="{C53B348C-F341-42AA-A90B-4B477AE6D325}"/>
                                            </p:graphicEl>
                                          </p:spTgt>
                                        </p:tgtEl>
                                        <p:attrNameLst>
                                          <p:attrName>r</p:attrName>
                                        </p:attrNameLst>
                                      </p:cBhvr>
                                    </p:animRot>
                                    <p:animRot by="-240000">
                                      <p:cBhvr>
                                        <p:cTn id="117" dur="300" fill="hold">
                                          <p:stCondLst>
                                            <p:cond delay="900"/>
                                          </p:stCondLst>
                                        </p:cTn>
                                        <p:tgtEl>
                                          <p:spTgt spid="9">
                                            <p:graphicEl>
                                              <a:dgm id="{C53B348C-F341-42AA-A90B-4B477AE6D325}"/>
                                            </p:graphicEl>
                                          </p:spTgt>
                                        </p:tgtEl>
                                        <p:attrNameLst>
                                          <p:attrName>r</p:attrName>
                                        </p:attrNameLst>
                                      </p:cBhvr>
                                    </p:animRot>
                                    <p:animRot by="120000">
                                      <p:cBhvr>
                                        <p:cTn id="118" dur="300" fill="hold">
                                          <p:stCondLst>
                                            <p:cond delay="1200"/>
                                          </p:stCondLst>
                                        </p:cTn>
                                        <p:tgtEl>
                                          <p:spTgt spid="9">
                                            <p:graphicEl>
                                              <a:dgm id="{C53B348C-F341-42AA-A90B-4B477AE6D325}"/>
                                            </p:graphicEl>
                                          </p:spTgt>
                                        </p:tgtEl>
                                        <p:attrNameLst>
                                          <p:attrName>r</p:attrName>
                                        </p:attrNameLst>
                                      </p:cBhvr>
                                    </p:animRot>
                                  </p:childTnLst>
                                </p:cTn>
                              </p:par>
                              <p:par>
                                <p:cTn id="119" presetID="32" presetClass="emph" presetSubtype="0" fill="hold" grpId="1" nodeType="withEffect">
                                  <p:stCondLst>
                                    <p:cond delay="0"/>
                                  </p:stCondLst>
                                  <p:childTnLst>
                                    <p:animRot by="120000">
                                      <p:cBhvr>
                                        <p:cTn id="120" dur="150" fill="hold">
                                          <p:stCondLst>
                                            <p:cond delay="0"/>
                                          </p:stCondLst>
                                        </p:cTn>
                                        <p:tgtEl>
                                          <p:spTgt spid="9">
                                            <p:graphicEl>
                                              <a:dgm id="{368888B6-75D0-4098-B4EC-89BC2C3D1A81}"/>
                                            </p:graphicEl>
                                          </p:spTgt>
                                        </p:tgtEl>
                                        <p:attrNameLst>
                                          <p:attrName>r</p:attrName>
                                        </p:attrNameLst>
                                      </p:cBhvr>
                                    </p:animRot>
                                    <p:animRot by="-240000">
                                      <p:cBhvr>
                                        <p:cTn id="121" dur="300" fill="hold">
                                          <p:stCondLst>
                                            <p:cond delay="300"/>
                                          </p:stCondLst>
                                        </p:cTn>
                                        <p:tgtEl>
                                          <p:spTgt spid="9">
                                            <p:graphicEl>
                                              <a:dgm id="{368888B6-75D0-4098-B4EC-89BC2C3D1A81}"/>
                                            </p:graphicEl>
                                          </p:spTgt>
                                        </p:tgtEl>
                                        <p:attrNameLst>
                                          <p:attrName>r</p:attrName>
                                        </p:attrNameLst>
                                      </p:cBhvr>
                                    </p:animRot>
                                    <p:animRot by="240000">
                                      <p:cBhvr>
                                        <p:cTn id="122" dur="300" fill="hold">
                                          <p:stCondLst>
                                            <p:cond delay="600"/>
                                          </p:stCondLst>
                                        </p:cTn>
                                        <p:tgtEl>
                                          <p:spTgt spid="9">
                                            <p:graphicEl>
                                              <a:dgm id="{368888B6-75D0-4098-B4EC-89BC2C3D1A81}"/>
                                            </p:graphicEl>
                                          </p:spTgt>
                                        </p:tgtEl>
                                        <p:attrNameLst>
                                          <p:attrName>r</p:attrName>
                                        </p:attrNameLst>
                                      </p:cBhvr>
                                    </p:animRot>
                                    <p:animRot by="-240000">
                                      <p:cBhvr>
                                        <p:cTn id="123" dur="300" fill="hold">
                                          <p:stCondLst>
                                            <p:cond delay="900"/>
                                          </p:stCondLst>
                                        </p:cTn>
                                        <p:tgtEl>
                                          <p:spTgt spid="9">
                                            <p:graphicEl>
                                              <a:dgm id="{368888B6-75D0-4098-B4EC-89BC2C3D1A81}"/>
                                            </p:graphicEl>
                                          </p:spTgt>
                                        </p:tgtEl>
                                        <p:attrNameLst>
                                          <p:attrName>r</p:attrName>
                                        </p:attrNameLst>
                                      </p:cBhvr>
                                    </p:animRot>
                                    <p:animRot by="120000">
                                      <p:cBhvr>
                                        <p:cTn id="124" dur="300" fill="hold">
                                          <p:stCondLst>
                                            <p:cond delay="1200"/>
                                          </p:stCondLst>
                                        </p:cTn>
                                        <p:tgtEl>
                                          <p:spTgt spid="9">
                                            <p:graphicEl>
                                              <a:dgm id="{368888B6-75D0-4098-B4EC-89BC2C3D1A81}"/>
                                            </p:graphicEl>
                                          </p:spTgt>
                                        </p:tgtEl>
                                        <p:attrNameLst>
                                          <p:attrName>r</p:attrName>
                                        </p:attrNameLst>
                                      </p:cBhvr>
                                    </p:animRot>
                                  </p:childTnLst>
                                </p:cTn>
                              </p:par>
                              <p:par>
                                <p:cTn id="125" presetID="32" presetClass="emph" presetSubtype="0" fill="hold" grpId="1" nodeType="withEffect">
                                  <p:stCondLst>
                                    <p:cond delay="0"/>
                                  </p:stCondLst>
                                  <p:childTnLst>
                                    <p:animRot by="120000">
                                      <p:cBhvr>
                                        <p:cTn id="126" dur="150" fill="hold">
                                          <p:stCondLst>
                                            <p:cond delay="0"/>
                                          </p:stCondLst>
                                        </p:cTn>
                                        <p:tgtEl>
                                          <p:spTgt spid="9">
                                            <p:graphicEl>
                                              <a:dgm id="{570CC942-1ED7-46A8-98A0-5CB102E409AB}"/>
                                            </p:graphicEl>
                                          </p:spTgt>
                                        </p:tgtEl>
                                        <p:attrNameLst>
                                          <p:attrName>r</p:attrName>
                                        </p:attrNameLst>
                                      </p:cBhvr>
                                    </p:animRot>
                                    <p:animRot by="-240000">
                                      <p:cBhvr>
                                        <p:cTn id="127" dur="300" fill="hold">
                                          <p:stCondLst>
                                            <p:cond delay="300"/>
                                          </p:stCondLst>
                                        </p:cTn>
                                        <p:tgtEl>
                                          <p:spTgt spid="9">
                                            <p:graphicEl>
                                              <a:dgm id="{570CC942-1ED7-46A8-98A0-5CB102E409AB}"/>
                                            </p:graphicEl>
                                          </p:spTgt>
                                        </p:tgtEl>
                                        <p:attrNameLst>
                                          <p:attrName>r</p:attrName>
                                        </p:attrNameLst>
                                      </p:cBhvr>
                                    </p:animRot>
                                    <p:animRot by="240000">
                                      <p:cBhvr>
                                        <p:cTn id="128" dur="300" fill="hold">
                                          <p:stCondLst>
                                            <p:cond delay="600"/>
                                          </p:stCondLst>
                                        </p:cTn>
                                        <p:tgtEl>
                                          <p:spTgt spid="9">
                                            <p:graphicEl>
                                              <a:dgm id="{570CC942-1ED7-46A8-98A0-5CB102E409AB}"/>
                                            </p:graphicEl>
                                          </p:spTgt>
                                        </p:tgtEl>
                                        <p:attrNameLst>
                                          <p:attrName>r</p:attrName>
                                        </p:attrNameLst>
                                      </p:cBhvr>
                                    </p:animRot>
                                    <p:animRot by="-240000">
                                      <p:cBhvr>
                                        <p:cTn id="129" dur="300" fill="hold">
                                          <p:stCondLst>
                                            <p:cond delay="900"/>
                                          </p:stCondLst>
                                        </p:cTn>
                                        <p:tgtEl>
                                          <p:spTgt spid="9">
                                            <p:graphicEl>
                                              <a:dgm id="{570CC942-1ED7-46A8-98A0-5CB102E409AB}"/>
                                            </p:graphicEl>
                                          </p:spTgt>
                                        </p:tgtEl>
                                        <p:attrNameLst>
                                          <p:attrName>r</p:attrName>
                                        </p:attrNameLst>
                                      </p:cBhvr>
                                    </p:animRot>
                                    <p:animRot by="120000">
                                      <p:cBhvr>
                                        <p:cTn id="130" dur="300" fill="hold">
                                          <p:stCondLst>
                                            <p:cond delay="1200"/>
                                          </p:stCondLst>
                                        </p:cTn>
                                        <p:tgtEl>
                                          <p:spTgt spid="9">
                                            <p:graphicEl>
                                              <a:dgm id="{570CC942-1ED7-46A8-98A0-5CB102E409AB}"/>
                                            </p:graphicEl>
                                          </p:spTgt>
                                        </p:tgtEl>
                                        <p:attrNameLst>
                                          <p:attrName>r</p:attrName>
                                        </p:attrNameLst>
                                      </p:cBhvr>
                                    </p:animRot>
                                  </p:childTnLst>
                                </p:cTn>
                              </p:par>
                              <p:par>
                                <p:cTn id="131" presetID="32" presetClass="emph" presetSubtype="0" fill="hold" grpId="1" nodeType="withEffect">
                                  <p:stCondLst>
                                    <p:cond delay="0"/>
                                  </p:stCondLst>
                                  <p:childTnLst>
                                    <p:animRot by="120000">
                                      <p:cBhvr>
                                        <p:cTn id="132" dur="150" fill="hold">
                                          <p:stCondLst>
                                            <p:cond delay="0"/>
                                          </p:stCondLst>
                                        </p:cTn>
                                        <p:tgtEl>
                                          <p:spTgt spid="9">
                                            <p:graphicEl>
                                              <a:dgm id="{1E4C4B34-C5C3-495C-AB17-786A17B27A3C}"/>
                                            </p:graphicEl>
                                          </p:spTgt>
                                        </p:tgtEl>
                                        <p:attrNameLst>
                                          <p:attrName>r</p:attrName>
                                        </p:attrNameLst>
                                      </p:cBhvr>
                                    </p:animRot>
                                    <p:animRot by="-240000">
                                      <p:cBhvr>
                                        <p:cTn id="133" dur="300" fill="hold">
                                          <p:stCondLst>
                                            <p:cond delay="300"/>
                                          </p:stCondLst>
                                        </p:cTn>
                                        <p:tgtEl>
                                          <p:spTgt spid="9">
                                            <p:graphicEl>
                                              <a:dgm id="{1E4C4B34-C5C3-495C-AB17-786A17B27A3C}"/>
                                            </p:graphicEl>
                                          </p:spTgt>
                                        </p:tgtEl>
                                        <p:attrNameLst>
                                          <p:attrName>r</p:attrName>
                                        </p:attrNameLst>
                                      </p:cBhvr>
                                    </p:animRot>
                                    <p:animRot by="240000">
                                      <p:cBhvr>
                                        <p:cTn id="134" dur="300" fill="hold">
                                          <p:stCondLst>
                                            <p:cond delay="600"/>
                                          </p:stCondLst>
                                        </p:cTn>
                                        <p:tgtEl>
                                          <p:spTgt spid="9">
                                            <p:graphicEl>
                                              <a:dgm id="{1E4C4B34-C5C3-495C-AB17-786A17B27A3C}"/>
                                            </p:graphicEl>
                                          </p:spTgt>
                                        </p:tgtEl>
                                        <p:attrNameLst>
                                          <p:attrName>r</p:attrName>
                                        </p:attrNameLst>
                                      </p:cBhvr>
                                    </p:animRot>
                                    <p:animRot by="-240000">
                                      <p:cBhvr>
                                        <p:cTn id="135" dur="300" fill="hold">
                                          <p:stCondLst>
                                            <p:cond delay="900"/>
                                          </p:stCondLst>
                                        </p:cTn>
                                        <p:tgtEl>
                                          <p:spTgt spid="9">
                                            <p:graphicEl>
                                              <a:dgm id="{1E4C4B34-C5C3-495C-AB17-786A17B27A3C}"/>
                                            </p:graphicEl>
                                          </p:spTgt>
                                        </p:tgtEl>
                                        <p:attrNameLst>
                                          <p:attrName>r</p:attrName>
                                        </p:attrNameLst>
                                      </p:cBhvr>
                                    </p:animRot>
                                    <p:animRot by="120000">
                                      <p:cBhvr>
                                        <p:cTn id="136" dur="300" fill="hold">
                                          <p:stCondLst>
                                            <p:cond delay="1200"/>
                                          </p:stCondLst>
                                        </p:cTn>
                                        <p:tgtEl>
                                          <p:spTgt spid="9">
                                            <p:graphicEl>
                                              <a:dgm id="{1E4C4B34-C5C3-495C-AB17-786A17B27A3C}"/>
                                            </p:graphicEl>
                                          </p:spTgt>
                                        </p:tgtEl>
                                        <p:attrNameLst>
                                          <p:attrName>r</p:attrName>
                                        </p:attrNameLst>
                                      </p:cBhvr>
                                    </p:animRot>
                                  </p:childTnLst>
                                </p:cTn>
                              </p:par>
                              <p:par>
                                <p:cTn id="137" presetID="32" presetClass="emph" presetSubtype="0" fill="hold" grpId="1" nodeType="withEffect">
                                  <p:stCondLst>
                                    <p:cond delay="0"/>
                                  </p:stCondLst>
                                  <p:childTnLst>
                                    <p:animRot by="120000">
                                      <p:cBhvr>
                                        <p:cTn id="138" dur="150" fill="hold">
                                          <p:stCondLst>
                                            <p:cond delay="0"/>
                                          </p:stCondLst>
                                        </p:cTn>
                                        <p:tgtEl>
                                          <p:spTgt spid="9">
                                            <p:graphicEl>
                                              <a:dgm id="{053E2E6E-4197-4492-8ABD-F1277510EA14}"/>
                                            </p:graphicEl>
                                          </p:spTgt>
                                        </p:tgtEl>
                                        <p:attrNameLst>
                                          <p:attrName>r</p:attrName>
                                        </p:attrNameLst>
                                      </p:cBhvr>
                                    </p:animRot>
                                    <p:animRot by="-240000">
                                      <p:cBhvr>
                                        <p:cTn id="139" dur="300" fill="hold">
                                          <p:stCondLst>
                                            <p:cond delay="300"/>
                                          </p:stCondLst>
                                        </p:cTn>
                                        <p:tgtEl>
                                          <p:spTgt spid="9">
                                            <p:graphicEl>
                                              <a:dgm id="{053E2E6E-4197-4492-8ABD-F1277510EA14}"/>
                                            </p:graphicEl>
                                          </p:spTgt>
                                        </p:tgtEl>
                                        <p:attrNameLst>
                                          <p:attrName>r</p:attrName>
                                        </p:attrNameLst>
                                      </p:cBhvr>
                                    </p:animRot>
                                    <p:animRot by="240000">
                                      <p:cBhvr>
                                        <p:cTn id="140" dur="300" fill="hold">
                                          <p:stCondLst>
                                            <p:cond delay="600"/>
                                          </p:stCondLst>
                                        </p:cTn>
                                        <p:tgtEl>
                                          <p:spTgt spid="9">
                                            <p:graphicEl>
                                              <a:dgm id="{053E2E6E-4197-4492-8ABD-F1277510EA14}"/>
                                            </p:graphicEl>
                                          </p:spTgt>
                                        </p:tgtEl>
                                        <p:attrNameLst>
                                          <p:attrName>r</p:attrName>
                                        </p:attrNameLst>
                                      </p:cBhvr>
                                    </p:animRot>
                                    <p:animRot by="-240000">
                                      <p:cBhvr>
                                        <p:cTn id="141" dur="300" fill="hold">
                                          <p:stCondLst>
                                            <p:cond delay="900"/>
                                          </p:stCondLst>
                                        </p:cTn>
                                        <p:tgtEl>
                                          <p:spTgt spid="9">
                                            <p:graphicEl>
                                              <a:dgm id="{053E2E6E-4197-4492-8ABD-F1277510EA14}"/>
                                            </p:graphicEl>
                                          </p:spTgt>
                                        </p:tgtEl>
                                        <p:attrNameLst>
                                          <p:attrName>r</p:attrName>
                                        </p:attrNameLst>
                                      </p:cBhvr>
                                    </p:animRot>
                                    <p:animRot by="120000">
                                      <p:cBhvr>
                                        <p:cTn id="142" dur="300" fill="hold">
                                          <p:stCondLst>
                                            <p:cond delay="1200"/>
                                          </p:stCondLst>
                                        </p:cTn>
                                        <p:tgtEl>
                                          <p:spTgt spid="9">
                                            <p:graphicEl>
                                              <a:dgm id="{053E2E6E-4197-4492-8ABD-F1277510EA14}"/>
                                            </p:graphicEl>
                                          </p:spTgt>
                                        </p:tgtEl>
                                        <p:attrNameLst>
                                          <p:attrName>r</p:attrName>
                                        </p:attrNameLst>
                                      </p:cBhvr>
                                    </p:animRot>
                                  </p:childTnLst>
                                </p:cTn>
                              </p:par>
                              <p:par>
                                <p:cTn id="143" presetID="32" presetClass="emph" presetSubtype="0" fill="hold" grpId="1" nodeType="withEffect">
                                  <p:stCondLst>
                                    <p:cond delay="0"/>
                                  </p:stCondLst>
                                  <p:childTnLst>
                                    <p:animRot by="120000">
                                      <p:cBhvr>
                                        <p:cTn id="144" dur="150" fill="hold">
                                          <p:stCondLst>
                                            <p:cond delay="0"/>
                                          </p:stCondLst>
                                        </p:cTn>
                                        <p:tgtEl>
                                          <p:spTgt spid="9">
                                            <p:graphicEl>
                                              <a:dgm id="{9CA4B028-CAED-4AEE-A1D1-C09C3FA675A2}"/>
                                            </p:graphicEl>
                                          </p:spTgt>
                                        </p:tgtEl>
                                        <p:attrNameLst>
                                          <p:attrName>r</p:attrName>
                                        </p:attrNameLst>
                                      </p:cBhvr>
                                    </p:animRot>
                                    <p:animRot by="-240000">
                                      <p:cBhvr>
                                        <p:cTn id="145" dur="300" fill="hold">
                                          <p:stCondLst>
                                            <p:cond delay="300"/>
                                          </p:stCondLst>
                                        </p:cTn>
                                        <p:tgtEl>
                                          <p:spTgt spid="9">
                                            <p:graphicEl>
                                              <a:dgm id="{9CA4B028-CAED-4AEE-A1D1-C09C3FA675A2}"/>
                                            </p:graphicEl>
                                          </p:spTgt>
                                        </p:tgtEl>
                                        <p:attrNameLst>
                                          <p:attrName>r</p:attrName>
                                        </p:attrNameLst>
                                      </p:cBhvr>
                                    </p:animRot>
                                    <p:animRot by="240000">
                                      <p:cBhvr>
                                        <p:cTn id="146" dur="300" fill="hold">
                                          <p:stCondLst>
                                            <p:cond delay="600"/>
                                          </p:stCondLst>
                                        </p:cTn>
                                        <p:tgtEl>
                                          <p:spTgt spid="9">
                                            <p:graphicEl>
                                              <a:dgm id="{9CA4B028-CAED-4AEE-A1D1-C09C3FA675A2}"/>
                                            </p:graphicEl>
                                          </p:spTgt>
                                        </p:tgtEl>
                                        <p:attrNameLst>
                                          <p:attrName>r</p:attrName>
                                        </p:attrNameLst>
                                      </p:cBhvr>
                                    </p:animRot>
                                    <p:animRot by="-240000">
                                      <p:cBhvr>
                                        <p:cTn id="147" dur="300" fill="hold">
                                          <p:stCondLst>
                                            <p:cond delay="900"/>
                                          </p:stCondLst>
                                        </p:cTn>
                                        <p:tgtEl>
                                          <p:spTgt spid="9">
                                            <p:graphicEl>
                                              <a:dgm id="{9CA4B028-CAED-4AEE-A1D1-C09C3FA675A2}"/>
                                            </p:graphicEl>
                                          </p:spTgt>
                                        </p:tgtEl>
                                        <p:attrNameLst>
                                          <p:attrName>r</p:attrName>
                                        </p:attrNameLst>
                                      </p:cBhvr>
                                    </p:animRot>
                                    <p:animRot by="120000">
                                      <p:cBhvr>
                                        <p:cTn id="148" dur="300" fill="hold">
                                          <p:stCondLst>
                                            <p:cond delay="1200"/>
                                          </p:stCondLst>
                                        </p:cTn>
                                        <p:tgtEl>
                                          <p:spTgt spid="9">
                                            <p:graphicEl>
                                              <a:dgm id="{9CA4B028-CAED-4AEE-A1D1-C09C3FA675A2}"/>
                                            </p:graphicEl>
                                          </p:spTgt>
                                        </p:tgtEl>
                                        <p:attrNameLst>
                                          <p:attrName>r</p:attrName>
                                        </p:attrNameLst>
                                      </p:cBhvr>
                                    </p:animRot>
                                  </p:childTnLst>
                                </p:cTn>
                              </p:par>
                              <p:par>
                                <p:cTn id="149" presetID="32" presetClass="emph" presetSubtype="0" fill="hold" grpId="1" nodeType="withEffect">
                                  <p:stCondLst>
                                    <p:cond delay="0"/>
                                  </p:stCondLst>
                                  <p:childTnLst>
                                    <p:animRot by="120000">
                                      <p:cBhvr>
                                        <p:cTn id="150" dur="150" fill="hold">
                                          <p:stCondLst>
                                            <p:cond delay="0"/>
                                          </p:stCondLst>
                                        </p:cTn>
                                        <p:tgtEl>
                                          <p:spTgt spid="9">
                                            <p:graphicEl>
                                              <a:dgm id="{DCC9623F-352D-404A-8022-8F88C307F063}"/>
                                            </p:graphicEl>
                                          </p:spTgt>
                                        </p:tgtEl>
                                        <p:attrNameLst>
                                          <p:attrName>r</p:attrName>
                                        </p:attrNameLst>
                                      </p:cBhvr>
                                    </p:animRot>
                                    <p:animRot by="-240000">
                                      <p:cBhvr>
                                        <p:cTn id="151" dur="300" fill="hold">
                                          <p:stCondLst>
                                            <p:cond delay="300"/>
                                          </p:stCondLst>
                                        </p:cTn>
                                        <p:tgtEl>
                                          <p:spTgt spid="9">
                                            <p:graphicEl>
                                              <a:dgm id="{DCC9623F-352D-404A-8022-8F88C307F063}"/>
                                            </p:graphicEl>
                                          </p:spTgt>
                                        </p:tgtEl>
                                        <p:attrNameLst>
                                          <p:attrName>r</p:attrName>
                                        </p:attrNameLst>
                                      </p:cBhvr>
                                    </p:animRot>
                                    <p:animRot by="240000">
                                      <p:cBhvr>
                                        <p:cTn id="152" dur="300" fill="hold">
                                          <p:stCondLst>
                                            <p:cond delay="600"/>
                                          </p:stCondLst>
                                        </p:cTn>
                                        <p:tgtEl>
                                          <p:spTgt spid="9">
                                            <p:graphicEl>
                                              <a:dgm id="{DCC9623F-352D-404A-8022-8F88C307F063}"/>
                                            </p:graphicEl>
                                          </p:spTgt>
                                        </p:tgtEl>
                                        <p:attrNameLst>
                                          <p:attrName>r</p:attrName>
                                        </p:attrNameLst>
                                      </p:cBhvr>
                                    </p:animRot>
                                    <p:animRot by="-240000">
                                      <p:cBhvr>
                                        <p:cTn id="153" dur="300" fill="hold">
                                          <p:stCondLst>
                                            <p:cond delay="900"/>
                                          </p:stCondLst>
                                        </p:cTn>
                                        <p:tgtEl>
                                          <p:spTgt spid="9">
                                            <p:graphicEl>
                                              <a:dgm id="{DCC9623F-352D-404A-8022-8F88C307F063}"/>
                                            </p:graphicEl>
                                          </p:spTgt>
                                        </p:tgtEl>
                                        <p:attrNameLst>
                                          <p:attrName>r</p:attrName>
                                        </p:attrNameLst>
                                      </p:cBhvr>
                                    </p:animRot>
                                    <p:animRot by="120000">
                                      <p:cBhvr>
                                        <p:cTn id="154" dur="300" fill="hold">
                                          <p:stCondLst>
                                            <p:cond delay="1200"/>
                                          </p:stCondLst>
                                        </p:cTn>
                                        <p:tgtEl>
                                          <p:spTgt spid="9">
                                            <p:graphicEl>
                                              <a:dgm id="{DCC9623F-352D-404A-8022-8F88C307F063}"/>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Secure, all-in-one data science team collaboration platform</a:t>
            </a:r>
          </a:p>
          <a:p>
            <a:r>
              <a:rPr lang="en-US">
                <a:latin typeface="Arial" panose="020B0604020202020204" pitchFamily="34" charset="0"/>
                <a:cs typeface="Arial" panose="020B0604020202020204" pitchFamily="34" charset="0"/>
              </a:rPr>
              <a:t>Includes a notebook interface, job scheduling, Azure Active Directory integration, granular security control, and seamless Azure integration</a:t>
            </a:r>
          </a:p>
          <a:p>
            <a:r>
              <a:rPr lang="en-US">
                <a:latin typeface="Arial" panose="020B0604020202020204" pitchFamily="34" charset="0"/>
                <a:cs typeface="Arial" panose="020B0604020202020204" pitchFamily="34" charset="0"/>
              </a:rPr>
              <a:t>GUI-based cloud portal that allows easy interaction with Spark big data platform</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35549972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30</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3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1893907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31</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126A0F7-1172-44CA-8B33-E02C7EB7E9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5150" y="2514602"/>
            <a:ext cx="5981700" cy="3552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334204294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611CBB51-0FE3-4276-A6A1-045EC7FF495E}"/>
              </a:ext>
            </a:extLst>
          </p:cNvPr>
          <p:cNvGraphicFramePr>
            <a:graphicFrameLocks noGrp="1"/>
          </p:cNvGraphicFramePr>
          <p:nvPr>
            <p:ph idx="1"/>
            <p:extLst>
              <p:ext uri="{D42A27DB-BD31-4B8C-83A1-F6EECF244321}">
                <p14:modId xmlns:p14="http://schemas.microsoft.com/office/powerpoint/2010/main" val="202186446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lide Number Placeholder 3">
            <a:extLst>
              <a:ext uri="{FF2B5EF4-FFF2-40B4-BE49-F238E27FC236}">
                <a16:creationId xmlns:a16="http://schemas.microsoft.com/office/drawing/2014/main" id="{67ED67A1-9EB9-48FD-ACE2-BDD4AFC28E1A}"/>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37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324687976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611CBB51-0FE3-4276-A6A1-045EC7FF495E}"/>
              </a:ext>
            </a:extLst>
          </p:cNvPr>
          <p:cNvGraphicFramePr>
            <a:graphicFrameLocks noGrp="1"/>
          </p:cNvGraphicFramePr>
          <p:nvPr>
            <p:ph idx="1"/>
            <p:extLst>
              <p:ext uri="{D42A27DB-BD31-4B8C-83A1-F6EECF244321}">
                <p14:modId xmlns:p14="http://schemas.microsoft.com/office/powerpoint/2010/main" val="292220471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8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34</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001D077F-8F1B-4B66-82DC-B2E2B91834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313" y="2743200"/>
            <a:ext cx="10381379"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91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35</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41199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36</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27E27C5-35C9-4BDF-AD2D-A627C46AA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373154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4" name="TextBox 3">
            <a:extLst>
              <a:ext uri="{FF2B5EF4-FFF2-40B4-BE49-F238E27FC236}">
                <a16:creationId xmlns:a16="http://schemas.microsoft.com/office/drawing/2014/main" id="{602FFDE2-70F0-4188-A141-79B1599A0E55}"/>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44443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pPr marL="0" indent="0">
              <a:buNone/>
            </a:pPr>
            <a:r>
              <a:rPr lang="en-US">
                <a:latin typeface="Arial" panose="020B0604020202020204" pitchFamily="34" charset="0"/>
                <a:cs typeface="Arial" panose="020B0604020202020204" pitchFamily="34" charset="0"/>
              </a:rPr>
              <a:t>What is Data Science Virtual Machine (DSVM)?</a:t>
            </a:r>
          </a:p>
          <a:p>
            <a:r>
              <a:rPr lang="en-US">
                <a:latin typeface="Arial" panose="020B0604020202020204" pitchFamily="34" charset="0"/>
                <a:cs typeface="Arial" panose="020B0604020202020204" pitchFamily="34" charset="0"/>
              </a:rPr>
              <a:t>Preconfigured virtual machines with many popular machine learning tools preinstalled</a:t>
            </a:r>
          </a:p>
          <a:p>
            <a:r>
              <a:rPr lang="en-US">
                <a:latin typeface="Arial" panose="020B0604020202020204" pitchFamily="34" charset="0"/>
                <a:cs typeface="Arial" panose="020B0604020202020204" pitchFamily="34" charset="0"/>
              </a:rPr>
              <a:t>Provides a simple way to begin and iterate through the modeling process</a:t>
            </a:r>
          </a:p>
        </p:txBody>
      </p:sp>
      <p:graphicFrame>
        <p:nvGraphicFramePr>
          <p:cNvPr id="5" name="Content Placeholder 2">
            <a:extLst>
              <a:ext uri="{FF2B5EF4-FFF2-40B4-BE49-F238E27FC236}">
                <a16:creationId xmlns:a16="http://schemas.microsoft.com/office/drawing/2014/main" id="{F3E1743F-7E21-4F40-8810-202B3938FF9F}"/>
              </a:ext>
            </a:extLst>
          </p:cNvPr>
          <p:cNvGraphicFramePr>
            <a:graphicFrameLocks/>
          </p:cNvGraphicFramePr>
          <p:nvPr>
            <p:extLst>
              <p:ext uri="{D42A27DB-BD31-4B8C-83A1-F6EECF244321}">
                <p14:modId xmlns:p14="http://schemas.microsoft.com/office/powerpoint/2010/main" val="97245352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DFEE74CA-69AB-414D-B879-982066770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C908807F-302F-4E72-A37D-18F119CB1A9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38</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80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pPr marL="0" indent="0">
              <a:buNone/>
            </a:pPr>
            <a:r>
              <a:rPr lang="en-US">
                <a:latin typeface="Arial" panose="020B0604020202020204" pitchFamily="34" charset="0"/>
                <a:cs typeface="Arial" panose="020B0604020202020204" pitchFamily="34" charset="0"/>
              </a:rPr>
              <a:t>How do I use DSVM?</a:t>
            </a:r>
          </a:p>
          <a:p>
            <a:r>
              <a:rPr lang="en-US">
                <a:latin typeface="Arial" panose="020B0604020202020204" pitchFamily="34" charset="0"/>
                <a:cs typeface="Arial" panose="020B0604020202020204" pitchFamily="34" charset="0"/>
              </a:rPr>
              <a:t>Use Microsoft Remote Desktop with administrator credentials for Windows-based DSVMs</a:t>
            </a:r>
          </a:p>
          <a:p>
            <a:r>
              <a:rPr lang="en-US">
                <a:latin typeface="Arial" panose="020B0604020202020204" pitchFamily="34" charset="0"/>
                <a:cs typeface="Arial" panose="020B0604020202020204" pitchFamily="34" charset="0"/>
              </a:rPr>
              <a:t>Use SSH terminal sessions, X2Go graphical sessions, or </a:t>
            </a:r>
            <a:r>
              <a:rPr lang="en-US" err="1">
                <a:latin typeface="Arial" panose="020B0604020202020204" pitchFamily="34" charset="0"/>
                <a:cs typeface="Arial" panose="020B0604020202020204" pitchFamily="34" charset="0"/>
              </a:rPr>
              <a:t>Jupyter</a:t>
            </a:r>
            <a:r>
              <a:rPr lang="en-US">
                <a:latin typeface="Arial" panose="020B0604020202020204" pitchFamily="34" charset="0"/>
                <a:cs typeface="Arial" panose="020B0604020202020204" pitchFamily="34" charset="0"/>
              </a:rPr>
              <a:t>-based tooling (</a:t>
            </a:r>
            <a:r>
              <a:rPr lang="en-US" err="1">
                <a:latin typeface="Arial" panose="020B0604020202020204" pitchFamily="34" charset="0"/>
                <a:cs typeface="Arial" panose="020B0604020202020204" pitchFamily="34" charset="0"/>
              </a:rPr>
              <a:t>JupyterHub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JupyterLab</a:t>
            </a:r>
            <a:r>
              <a:rPr lang="en-US">
                <a:latin typeface="Arial" panose="020B0604020202020204" pitchFamily="34" charset="0"/>
                <a:cs typeface="Arial" panose="020B0604020202020204" pitchFamily="34" charset="0"/>
              </a:rPr>
              <a:t>, and </a:t>
            </a:r>
            <a:r>
              <a:rPr lang="en-US" err="1">
                <a:latin typeface="Arial" panose="020B0604020202020204" pitchFamily="34" charset="0"/>
                <a:cs typeface="Arial" panose="020B0604020202020204" pitchFamily="34" charset="0"/>
              </a:rPr>
              <a:t>Jupyter</a:t>
            </a:r>
            <a:r>
              <a:rPr lang="en-US">
                <a:latin typeface="Arial" panose="020B0604020202020204" pitchFamily="34" charset="0"/>
                <a:cs typeface="Arial" panose="020B0604020202020204" pitchFamily="34" charset="0"/>
              </a:rPr>
              <a:t> notebooks) for Linux-based DSVMs</a:t>
            </a:r>
          </a:p>
          <a:p>
            <a:endParaRPr lang="en-US">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33825305-6C17-4A78-9309-DAF1210C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54DB1EDC-25B4-447A-835A-0D3BC8FC8DB5}"/>
              </a:ext>
            </a:extLst>
          </p:cNvPr>
          <p:cNvGraphicFramePr>
            <a:graphicFrameLocks/>
          </p:cNvGraphicFramePr>
          <p:nvPr>
            <p:extLst>
              <p:ext uri="{D42A27DB-BD31-4B8C-83A1-F6EECF244321}">
                <p14:modId xmlns:p14="http://schemas.microsoft.com/office/powerpoint/2010/main" val="35135408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3">
            <a:extLst>
              <a:ext uri="{FF2B5EF4-FFF2-40B4-BE49-F238E27FC236}">
                <a16:creationId xmlns:a16="http://schemas.microsoft.com/office/drawing/2014/main" id="{307E750C-AC2B-42DC-BE02-C0D224032E8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98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C0D0B254-4436-45E6-AB60-F68F250D6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Calibri" panose="020F0502020204030204"/>
            </a:endParaRPr>
          </a:p>
        </p:txBody>
      </p:sp>
      <p:pic>
        <p:nvPicPr>
          <p:cNvPr id="3" name="Picture Placeholder 2" descr="A group of people posing for the camera&#10;&#10;Description automatically generated">
            <a:extLst>
              <a:ext uri="{FF2B5EF4-FFF2-40B4-BE49-F238E27FC236}">
                <a16:creationId xmlns:a16="http://schemas.microsoft.com/office/drawing/2014/main" id="{73C0087E-2DB8-49FE-B135-37DB51446E5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3" name="Picture 12" descr="A picture containing drawing&#10;&#10;Description automatically generated">
            <a:extLst>
              <a:ext uri="{FF2B5EF4-FFF2-40B4-BE49-F238E27FC236}">
                <a16:creationId xmlns:a16="http://schemas.microsoft.com/office/drawing/2014/main" id="{B40BC6D8-FF5E-49A2-88B9-A5E99573F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20" name="Title 1">
            <a:extLst>
              <a:ext uri="{FF2B5EF4-FFF2-40B4-BE49-F238E27FC236}">
                <a16:creationId xmlns:a16="http://schemas.microsoft.com/office/drawing/2014/main" id="{B2D2173A-065E-42E8-B3B3-F188F91FCCBB}"/>
              </a:ext>
            </a:extLst>
          </p:cNvPr>
          <p:cNvSpPr txBox="1">
            <a:spLocks/>
          </p:cNvSpPr>
          <p:nvPr/>
        </p:nvSpPr>
        <p:spPr>
          <a:xfrm>
            <a:off x="655320" y="365125"/>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000">
                <a:latin typeface="Arial Nova Light" panose="020B0304020202020204" pitchFamily="34" charset="0"/>
                <a:cs typeface="Arial" panose="020B0604020202020204" pitchFamily="34" charset="0"/>
              </a:rPr>
              <a:t>Tony McGovern</a:t>
            </a:r>
          </a:p>
        </p:txBody>
      </p:sp>
      <p:sp>
        <p:nvSpPr>
          <p:cNvPr id="21" name="Content Placeholder 2">
            <a:extLst>
              <a:ext uri="{FF2B5EF4-FFF2-40B4-BE49-F238E27FC236}">
                <a16:creationId xmlns:a16="http://schemas.microsoft.com/office/drawing/2014/main" id="{1494BE43-4A21-45BD-9A2E-0D8699D4F1CF}"/>
              </a:ext>
            </a:extLst>
          </p:cNvPr>
          <p:cNvSpPr txBox="1">
            <a:spLocks/>
          </p:cNvSpPr>
          <p:nvPr/>
        </p:nvSpPr>
        <p:spPr>
          <a:xfrm>
            <a:off x="655320" y="2644518"/>
            <a:ext cx="9013052" cy="3327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Light" panose="020B0304020202020204" pitchFamily="34" charset="0"/>
              </a:rPr>
              <a:t>Hacker. Artist. Storyteller. Data lover.</a:t>
            </a:r>
          </a:p>
          <a:p>
            <a:pPr lvl="1"/>
            <a:r>
              <a:rPr lang="en-US" sz="1800" dirty="0">
                <a:latin typeface="Arial Nova Light" panose="020B0304020202020204" pitchFamily="34" charset="0"/>
              </a:rPr>
              <a:t>Founder &amp; Data Scientist</a:t>
            </a:r>
          </a:p>
          <a:p>
            <a:pPr lvl="1"/>
            <a:r>
              <a:rPr lang="en-US" sz="1800" dirty="0">
                <a:latin typeface="Arial Nova Light" panose="020B0304020202020204" pitchFamily="34" charset="0"/>
              </a:rPr>
              <a:t>emdata.ai</a:t>
            </a:r>
          </a:p>
          <a:p>
            <a:pPr lvl="1"/>
            <a:r>
              <a:rPr lang="en-US" sz="1800" dirty="0">
                <a:latin typeface="Arial Nova Light" panose="020B0304020202020204" pitchFamily="34" charset="0"/>
              </a:rPr>
              <a:t>@</a:t>
            </a:r>
            <a:r>
              <a:rPr lang="en-US" sz="1800" dirty="0" err="1">
                <a:latin typeface="Arial Nova Light" panose="020B0304020202020204" pitchFamily="34" charset="0"/>
              </a:rPr>
              <a:t>tonmcg</a:t>
            </a:r>
            <a:endParaRPr lang="en-US" sz="1800" dirty="0">
              <a:latin typeface="Arial Nova Light" panose="020B0304020202020204" pitchFamily="34" charset="0"/>
            </a:endParaRPr>
          </a:p>
        </p:txBody>
      </p:sp>
      <p:sp>
        <p:nvSpPr>
          <p:cNvPr id="8" name="Slide Number Placeholder 3">
            <a:extLst>
              <a:ext uri="{FF2B5EF4-FFF2-40B4-BE49-F238E27FC236}">
                <a16:creationId xmlns:a16="http://schemas.microsoft.com/office/drawing/2014/main" id="{104654FE-DAD0-49C1-B605-41D7CCF27F22}"/>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4</a:t>
            </a:fld>
            <a:endParaRPr lang="en-US"/>
          </a:p>
        </p:txBody>
      </p:sp>
      <p:pic>
        <p:nvPicPr>
          <p:cNvPr id="5" name="Picture 4" descr="A picture containing building&#10;&#10;Description automatically generated">
            <a:hlinkClick r:id="rId5"/>
            <a:extLst>
              <a:ext uri="{FF2B5EF4-FFF2-40B4-BE49-F238E27FC236}">
                <a16:creationId xmlns:a16="http://schemas.microsoft.com/office/drawing/2014/main" id="{7349F135-33AF-4B0E-842D-FFA544601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8489" y="4026213"/>
            <a:ext cx="457200" cy="457200"/>
          </a:xfrm>
          <a:prstGeom prst="rect">
            <a:avLst/>
          </a:prstGeom>
        </p:spPr>
      </p:pic>
      <p:pic>
        <p:nvPicPr>
          <p:cNvPr id="7" name="Picture 6" descr="A close up of a logo&#10;&#10;Description automatically generated">
            <a:hlinkClick r:id="rId7"/>
            <a:extLst>
              <a:ext uri="{FF2B5EF4-FFF2-40B4-BE49-F238E27FC236}">
                <a16:creationId xmlns:a16="http://schemas.microsoft.com/office/drawing/2014/main" id="{37707A28-A9D9-4618-8F3D-D5674CD2F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6985" y="4026213"/>
            <a:ext cx="457200" cy="457200"/>
          </a:xfrm>
          <a:prstGeom prst="rect">
            <a:avLst/>
          </a:prstGeom>
        </p:spPr>
      </p:pic>
      <p:pic>
        <p:nvPicPr>
          <p:cNvPr id="12" name="Picture 11" descr="A close up of a logo&#10;&#10;Description automatically generated">
            <a:hlinkClick r:id="rId9"/>
            <a:extLst>
              <a:ext uri="{FF2B5EF4-FFF2-40B4-BE49-F238E27FC236}">
                <a16:creationId xmlns:a16="http://schemas.microsoft.com/office/drawing/2014/main" id="{94C7E3E8-3295-4982-A465-6700691BB9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2737" y="4026213"/>
            <a:ext cx="457200" cy="457200"/>
          </a:xfrm>
          <a:prstGeom prst="rect">
            <a:avLst/>
          </a:prstGeom>
        </p:spPr>
      </p:pic>
    </p:spTree>
    <p:extLst>
      <p:ext uri="{BB962C8B-B14F-4D97-AF65-F5344CB8AC3E}">
        <p14:creationId xmlns:p14="http://schemas.microsoft.com/office/powerpoint/2010/main" val="305494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pPr marL="0" indent="0">
              <a:buNone/>
            </a:pPr>
            <a:r>
              <a:rPr lang="en-US">
                <a:latin typeface="Arial" panose="020B0604020202020204" pitchFamily="34" charset="0"/>
                <a:cs typeface="Arial" panose="020B0604020202020204" pitchFamily="34" charset="0"/>
              </a:rPr>
              <a:t>Sample Use Cases</a:t>
            </a:r>
          </a:p>
          <a:p>
            <a:r>
              <a:rPr lang="en-US">
                <a:latin typeface="Arial" panose="020B0604020202020204" pitchFamily="34" charset="0"/>
                <a:cs typeface="Arial" panose="020B0604020202020204" pitchFamily="34" charset="0"/>
              </a:rPr>
              <a:t>Data science training and education</a:t>
            </a:r>
          </a:p>
          <a:p>
            <a:r>
              <a:rPr lang="en-US">
                <a:latin typeface="Arial" panose="020B0604020202020204" pitchFamily="34" charset="0"/>
                <a:cs typeface="Arial" panose="020B0604020202020204" pitchFamily="34" charset="0"/>
              </a:rPr>
              <a:t>Data science hackathons</a:t>
            </a:r>
          </a:p>
          <a:p>
            <a:r>
              <a:rPr lang="en-US">
                <a:latin typeface="Arial" panose="020B0604020202020204" pitchFamily="34" charset="0"/>
                <a:cs typeface="Arial" panose="020B0604020202020204" pitchFamily="34" charset="0"/>
              </a:rPr>
              <a:t>Custom compute for Azure Notebooks</a:t>
            </a:r>
          </a:p>
          <a:p>
            <a:r>
              <a:rPr lang="en-US">
                <a:latin typeface="Arial" panose="020B0604020202020204" pitchFamily="34" charset="0"/>
                <a:cs typeface="Arial" panose="020B0604020202020204" pitchFamily="34" charset="0"/>
              </a:rPr>
              <a:t>Short-term GPU-based experimentation</a:t>
            </a:r>
          </a:p>
          <a:p>
            <a:endParaRPr lang="en-US">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215362921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3">
            <a:extLst>
              <a:ext uri="{FF2B5EF4-FFF2-40B4-BE49-F238E27FC236}">
                <a16:creationId xmlns:a16="http://schemas.microsoft.com/office/drawing/2014/main" id="{E04495CC-EEDA-45D0-89D7-23DDA8C70CB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40</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63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93255381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2">
            <a:extLst>
              <a:ext uri="{FF2B5EF4-FFF2-40B4-BE49-F238E27FC236}">
                <a16:creationId xmlns:a16="http://schemas.microsoft.com/office/drawing/2014/main" id="{3A50A9FE-F745-4816-AF17-BD1A2BB82F0C}"/>
              </a:ext>
            </a:extLst>
          </p:cNvPr>
          <p:cNvGraphicFramePr>
            <a:graphicFrameLocks noGrp="1"/>
          </p:cNvGraphicFramePr>
          <p:nvPr>
            <p:ph idx="1"/>
            <p:extLst>
              <p:ext uri="{D42A27DB-BD31-4B8C-83A1-F6EECF244321}">
                <p14:modId xmlns:p14="http://schemas.microsoft.com/office/powerpoint/2010/main" val="286115713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Slide Number Placeholder 3">
            <a:extLst>
              <a:ext uri="{FF2B5EF4-FFF2-40B4-BE49-F238E27FC236}">
                <a16:creationId xmlns:a16="http://schemas.microsoft.com/office/drawing/2014/main" id="{5FA610E1-97D5-4EE3-82DF-97FB53E0225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3500741530"/>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2">
            <a:extLst>
              <a:ext uri="{FF2B5EF4-FFF2-40B4-BE49-F238E27FC236}">
                <a16:creationId xmlns:a16="http://schemas.microsoft.com/office/drawing/2014/main" id="{3A50A9FE-F745-4816-AF17-BD1A2BB82F0C}"/>
              </a:ext>
            </a:extLst>
          </p:cNvPr>
          <p:cNvGraphicFramePr>
            <a:graphicFrameLocks noGrp="1"/>
          </p:cNvGraphicFramePr>
          <p:nvPr>
            <p:ph idx="1"/>
            <p:extLst>
              <p:ext uri="{D42A27DB-BD31-4B8C-83A1-F6EECF244321}">
                <p14:modId xmlns:p14="http://schemas.microsoft.com/office/powerpoint/2010/main" val="4126607705"/>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Slide Number Placeholder 3">
            <a:extLst>
              <a:ext uri="{FF2B5EF4-FFF2-40B4-BE49-F238E27FC236}">
                <a16:creationId xmlns:a16="http://schemas.microsoft.com/office/drawing/2014/main" id="{8FFD17BD-3AB6-46C1-8B62-8332A36C5F87}"/>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r>
              <a:rPr lang="en-US">
                <a:latin typeface="Arial" panose="020B0604020202020204" pitchFamily="34" charset="0"/>
                <a:cs typeface="Arial" panose="020B0604020202020204" pitchFamily="34" charset="0"/>
              </a:rPr>
              <a:t>What is SQL Server Machine Learning Services (SSMLS)?</a:t>
            </a:r>
          </a:p>
          <a:p>
            <a:pPr lvl="1"/>
            <a:r>
              <a:rPr lang="en-US">
                <a:latin typeface="Arial Nova" panose="020B0504020202020204" pitchFamily="34" charset="0"/>
              </a:rPr>
              <a:t>Supports scale up and high performance of Python and R code</a:t>
            </a:r>
          </a:p>
          <a:p>
            <a:pPr lvl="1"/>
            <a:r>
              <a:rPr lang="en-US">
                <a:latin typeface="Arial Nova" panose="020B0504020202020204" pitchFamily="34" charset="0"/>
              </a:rPr>
              <a:t>Features include tighter security, the ability to schedule model training with the SQL Agent service, and persistence of models to database tables</a:t>
            </a:r>
          </a:p>
          <a:p>
            <a:pPr lvl="1"/>
            <a:r>
              <a:rPr lang="en-US">
                <a:latin typeface="Arial Nova" panose="020B0504020202020204" pitchFamily="34" charset="0"/>
              </a:rPr>
              <a:t>Python and R code can be run in stored procedures and can interoperate with T-SQL</a:t>
            </a:r>
            <a:endParaRPr lang="en-US">
              <a:latin typeface="Arial Nova" panose="020B0504020202020204" pitchFamily="34" charset="0"/>
              <a:cs typeface="Arial" panose="020B0604020202020204" pitchFamily="34" charset="0"/>
            </a:endParaRP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4783544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5BCC7723-229B-4FF7-9E8A-73E38C9E78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74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r>
              <a:rPr lang="en-US" dirty="0">
                <a:latin typeface="Arial" panose="020B0604020202020204" pitchFamily="34" charset="0"/>
                <a:cs typeface="Arial" panose="020B0604020202020204" pitchFamily="34" charset="0"/>
              </a:rPr>
              <a:t>Sample Use Cases</a:t>
            </a:r>
          </a:p>
          <a:p>
            <a:pPr lvl="1"/>
            <a:r>
              <a:rPr lang="en-US" dirty="0">
                <a:latin typeface="Arial Nova" panose="020B0504020202020204" pitchFamily="34" charset="0"/>
              </a:rPr>
              <a:t>Create and </a:t>
            </a:r>
            <a:r>
              <a:rPr lang="en-US">
                <a:latin typeface="Arial Nova" panose="020B0504020202020204" pitchFamily="34" charset="0"/>
              </a:rPr>
              <a:t>score predictive </a:t>
            </a:r>
            <a:r>
              <a:rPr lang="en-US" dirty="0">
                <a:latin typeface="Arial Nova" panose="020B0504020202020204" pitchFamily="34" charset="0"/>
              </a:rPr>
              <a:t>models in Python and R</a:t>
            </a:r>
          </a:p>
          <a:p>
            <a:pPr lvl="1"/>
            <a:r>
              <a:rPr lang="en-US" dirty="0">
                <a:latin typeface="Arial Nova" panose="020B0504020202020204" pitchFamily="34" charset="0"/>
              </a:rPr>
              <a:t>Write advanced text mining functions</a:t>
            </a:r>
          </a:p>
          <a:p>
            <a:pPr lvl="1"/>
            <a:r>
              <a:rPr lang="en-US" dirty="0">
                <a:latin typeface="Arial Nova" panose="020B0504020202020204" pitchFamily="34" charset="0"/>
              </a:rPr>
              <a:t>Build and train machine learning and deep learning models </a:t>
            </a:r>
            <a:endParaRPr lang="en-US" dirty="0">
              <a:latin typeface="Arial Nova" panose="020B0504020202020204" pitchFamily="34" charset="0"/>
              <a:cs typeface="Arial" panose="020B0604020202020204" pitchFamily="34" charset="0"/>
            </a:endParaRP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5BCC7723-229B-4FF7-9E8A-73E38C9E78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44</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85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9149973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FFAD44AC-AD14-4D35-924B-7345A76D5E4A}"/>
              </a:ext>
            </a:extLst>
          </p:cNvPr>
          <p:cNvGraphicFramePr>
            <a:graphicFrameLocks/>
          </p:cNvGraphicFramePr>
          <p:nvPr>
            <p:extLst>
              <p:ext uri="{D42A27DB-BD31-4B8C-83A1-F6EECF244321}">
                <p14:modId xmlns:p14="http://schemas.microsoft.com/office/powerpoint/2010/main" val="203410218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Slide Number Placeholder 3">
            <a:extLst>
              <a:ext uri="{FF2B5EF4-FFF2-40B4-BE49-F238E27FC236}">
                <a16:creationId xmlns:a16="http://schemas.microsoft.com/office/drawing/2014/main" id="{BB116DDA-36E6-4EDB-8A88-24C0F7098D6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45</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93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82366016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FFAD44AC-AD14-4D35-924B-7345A76D5E4A}"/>
              </a:ext>
            </a:extLst>
          </p:cNvPr>
          <p:cNvGraphicFramePr>
            <a:graphicFrameLocks/>
          </p:cNvGraphicFramePr>
          <p:nvPr>
            <p:extLst>
              <p:ext uri="{D42A27DB-BD31-4B8C-83A1-F6EECF244321}">
                <p14:modId xmlns:p14="http://schemas.microsoft.com/office/powerpoint/2010/main" val="742605922"/>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Slide Number Placeholder 3">
            <a:extLst>
              <a:ext uri="{FF2B5EF4-FFF2-40B4-BE49-F238E27FC236}">
                <a16:creationId xmlns:a16="http://schemas.microsoft.com/office/drawing/2014/main" id="{8397EC39-5DC4-4DAA-9F57-09FB16A380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46</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0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734096" y="998113"/>
            <a:ext cx="5361904" cy="1200329"/>
          </a:xfrm>
          <a:prstGeom prst="rect">
            <a:avLst/>
          </a:prstGeom>
          <a:noFill/>
        </p:spPr>
        <p:txBody>
          <a:bodyPr wrap="square" rtlCol="0">
            <a:spAutoFit/>
          </a:bodyPr>
          <a:lstStyle/>
          <a:p>
            <a:r>
              <a:rPr lang="en-US" sz="7200">
                <a:solidFill>
                  <a:schemeClr val="bg2"/>
                </a:solidFill>
                <a:latin typeface="Arial Nova Light" panose="020B0304020202020204" pitchFamily="34" charset="0"/>
              </a:rPr>
              <a:t>Questions?</a:t>
            </a:r>
            <a:endParaRPr lang="en-US" sz="3600">
              <a:solidFill>
                <a:schemeClr val="bg2"/>
              </a:solidFill>
              <a:latin typeface="Arial Nova Light" panose="020B0304020202020204" pitchFamily="34" charset="0"/>
            </a:endParaRPr>
          </a:p>
        </p:txBody>
      </p:sp>
    </p:spTree>
    <p:extLst>
      <p:ext uri="{BB962C8B-B14F-4D97-AF65-F5344CB8AC3E}">
        <p14:creationId xmlns:p14="http://schemas.microsoft.com/office/powerpoint/2010/main" val="2217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Resources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fontScale="40000" lnSpcReduction="20000"/>
          </a:bodyPr>
          <a:lstStyle/>
          <a:p>
            <a:r>
              <a:rPr lang="en-US" sz="2000">
                <a:latin typeface="Arial Nova Light" panose="020B0304020202020204" pitchFamily="34" charset="0"/>
                <a:cs typeface="Arial" panose="020B0604020202020204" pitchFamily="34" charset="0"/>
              </a:rPr>
              <a:t>Azure Machine Learning Service</a:t>
            </a:r>
          </a:p>
          <a:p>
            <a:pPr lvl="1"/>
            <a:r>
              <a:rPr lang="en-US" sz="1600">
                <a:latin typeface="Arial Nova Light" panose="020B0304020202020204" pitchFamily="34" charset="0"/>
                <a:cs typeface="Arial" panose="020B0604020202020204" pitchFamily="34" charset="0"/>
              </a:rPr>
              <a:t>Microsoft Learn: Azure Machine Learning Service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4"/>
              </a:rPr>
              <a:t>https://docs.microsoft.com/en-us/learn/modules/choose-data-science-option-in-azure/8-azure-ml-service</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Machine Learning?</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5"/>
              </a:rPr>
              <a:t>https://docs.microsoft.com/en-us/azure/machine-learning/service/overview-what-is-azure-ml</a:t>
            </a:r>
            <a:endParaRPr lang="en-US" sz="16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Machine Learning Studio(classic)</a:t>
            </a:r>
          </a:p>
          <a:p>
            <a:pPr lvl="1"/>
            <a:r>
              <a:rPr lang="en-US" sz="1600">
                <a:latin typeface="Arial Nova Light" panose="020B0304020202020204" pitchFamily="34" charset="0"/>
                <a:cs typeface="Arial" panose="020B0604020202020204" pitchFamily="34" charset="0"/>
              </a:rPr>
              <a:t>Microsoft Learn: Azure Machine Learning Studio(classic)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6"/>
              </a:rPr>
              <a:t>https://docs.microsoft.com/en-us/learn/modules/choose-data-science-option-in-azure/4-azure-ml-studio</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How Azure Machine Learning differs from ML Studio (classic)?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7"/>
              </a:rPr>
              <a:t>https://docs.microsoft.com/en-us/azure/machine-learning/compare-azure-ml-to-studio-classic</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Databricks</a:t>
            </a:r>
          </a:p>
          <a:p>
            <a:pPr lvl="1"/>
            <a:r>
              <a:rPr lang="en-US" sz="1600">
                <a:latin typeface="Arial Nova Light" panose="020B0304020202020204" pitchFamily="34" charset="0"/>
                <a:cs typeface="Arial" panose="020B0604020202020204" pitchFamily="34" charset="0"/>
              </a:rPr>
              <a:t>Microsoft Learn: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8"/>
              </a:rPr>
              <a:t>https://docs.microsoft.com/en-us/learn/modules/choose-data-science-option-in-azure/7-azure-databricks</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9"/>
              </a:rPr>
              <a:t>https://docs.microsoft.com/en-us/azure/azure-databricks/what-is-azure-databricks</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Data Science Virtual Machine</a:t>
            </a:r>
          </a:p>
          <a:p>
            <a:pPr lvl="1"/>
            <a:r>
              <a:rPr lang="en-US" sz="1600">
                <a:latin typeface="Arial Nova Light" panose="020B0304020202020204" pitchFamily="34" charset="0"/>
                <a:cs typeface="Arial" panose="020B0604020202020204" pitchFamily="34" charset="0"/>
              </a:rPr>
              <a:t>Microsoft Learn: Data Science Virtual Machine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the Azure Data Science Virtual Machine for Linux and Windows?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SQL Server Machine Learning Services</a:t>
            </a:r>
          </a:p>
          <a:p>
            <a:pPr lvl="1"/>
            <a:r>
              <a:rPr lang="en-US" sz="1600">
                <a:latin typeface="Arial Nova Light" panose="020B0304020202020204" pitchFamily="34" charset="0"/>
                <a:cs typeface="Arial" panose="020B0604020202020204" pitchFamily="34" charset="0"/>
              </a:rPr>
              <a:t>Microsoft Learn: SQL Server Machine Learning Services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1"/>
              </a:rPr>
              <a:t>https://docs.microsoft.com/en-us/learn/modules/choose-data-science-option-in-azure/5-sql-ml-server</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SQL Server Machine Learning Services (Python and R)?</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2"/>
              </a:rPr>
              <a:t>https://docs.microsoft.com/en-us/sql/advanced-analytics/what-is-sql-server-machine-learning?view=sql-server-ver15</a:t>
            </a:r>
            <a:endParaRPr lang="en-US" sz="1600">
              <a:latin typeface="Arial Nova Light" panose="020B0304020202020204" pitchFamily="34" charset="0"/>
              <a:cs typeface="Arial" panose="020B0604020202020204" pitchFamily="34" charset="0"/>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23">
              <a:defRPr/>
            </a:pPr>
            <a:fld id="{FF92F5DC-0341-438E-A55D-AE4B8CE619E4}" type="slidenum">
              <a:rPr lang="en-US"/>
              <a:pPr defTabSz="914423">
                <a:defRPr/>
              </a:pPr>
              <a:t>48</a:t>
            </a:fld>
            <a:endParaRPr lang="en-US"/>
          </a:p>
        </p:txBody>
      </p:sp>
    </p:spTree>
    <p:extLst>
      <p:ext uri="{BB962C8B-B14F-4D97-AF65-F5344CB8AC3E}">
        <p14:creationId xmlns:p14="http://schemas.microsoft.com/office/powerpoint/2010/main" val="156638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8C53C3C-64FA-4853-A282-FAB89BE3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324" y="2924555"/>
            <a:ext cx="5419355" cy="1008890"/>
          </a:xfrm>
          <a:prstGeom prst="rect">
            <a:avLst/>
          </a:prstGeom>
        </p:spPr>
      </p:pic>
    </p:spTree>
    <p:extLst>
      <p:ext uri="{BB962C8B-B14F-4D97-AF65-F5344CB8AC3E}">
        <p14:creationId xmlns:p14="http://schemas.microsoft.com/office/powerpoint/2010/main" val="3768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Session Objectives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dirty="0">
                <a:latin typeface="Arial Nova Light" panose="020B0304020202020204" pitchFamily="34" charset="0"/>
                <a:cs typeface="Arial" panose="020B0604020202020204" pitchFamily="34" charset="0"/>
              </a:rPr>
              <a:t>Choose the right Azure machine learning product for the task at hand</a:t>
            </a:r>
            <a:endParaRPr lang="en-US" dirty="0"/>
          </a:p>
          <a:p>
            <a:pPr marL="0" indent="0">
              <a:buNone/>
            </a:pPr>
            <a:endParaRPr lang="en-US" sz="2000" dirty="0">
              <a:latin typeface="Arial Nova Light"/>
              <a:cs typeface="Arial"/>
            </a:endParaRPr>
          </a:p>
          <a:p>
            <a:pPr marL="0" indent="0">
              <a:buNone/>
            </a:pPr>
            <a:r>
              <a:rPr lang="en-US" sz="2000" dirty="0">
                <a:latin typeface="Arial Nova Light"/>
                <a:cs typeface="Arial"/>
              </a:rPr>
              <a:t>Right-size the Azure machine learning services to fit your data science team</a:t>
            </a: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5</a:t>
            </a:fld>
            <a:endParaRPr lang="en-US"/>
          </a:p>
        </p:txBody>
      </p:sp>
    </p:spTree>
    <p:extLst>
      <p:ext uri="{BB962C8B-B14F-4D97-AF65-F5344CB8AC3E}">
        <p14:creationId xmlns:p14="http://schemas.microsoft.com/office/powerpoint/2010/main" val="427590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Agenda</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a:bodyPr>
          <a:lstStyle/>
          <a:p>
            <a:r>
              <a:rPr lang="en-US" sz="2000" dirty="0">
                <a:latin typeface="Arial Nova Light" panose="020B0304020202020204" pitchFamily="34" charset="0"/>
                <a:cs typeface="Arial" panose="020B0604020202020204" pitchFamily="34" charset="0"/>
              </a:rPr>
              <a:t>Differentiate each of the Azure machine learning products</a:t>
            </a:r>
          </a:p>
          <a:p>
            <a:r>
              <a:rPr lang="en-US" sz="2000" dirty="0">
                <a:latin typeface="Arial Nova Light" panose="020B0304020202020204" pitchFamily="34" charset="0"/>
                <a:cs typeface="Arial" panose="020B0604020202020204" pitchFamily="34" charset="0"/>
              </a:rPr>
              <a:t>Identify key features of each product</a:t>
            </a:r>
          </a:p>
          <a:p>
            <a:r>
              <a:rPr lang="en-US" sz="2000" dirty="0">
                <a:latin typeface="Arial Nova Light" panose="020B0304020202020204" pitchFamily="34" charset="0"/>
                <a:cs typeface="Arial" panose="020B0604020202020204" pitchFamily="34" charset="0"/>
              </a:rPr>
              <a:t>Describe what use cases each product applies to</a:t>
            </a:r>
          </a:p>
          <a:p>
            <a:r>
              <a:rPr lang="en-US" sz="2000" dirty="0">
                <a:latin typeface="Arial Nova Light" panose="020B0304020202020204" pitchFamily="34" charset="0"/>
                <a:cs typeface="Arial" panose="020B0604020202020204" pitchFamily="34" charset="0"/>
              </a:rPr>
              <a:t>Understand which product best fits your workflow and data science team</a:t>
            </a:r>
          </a:p>
          <a:p>
            <a:endParaRPr lang="en-US" sz="2000" dirty="0">
              <a:latin typeface="Arial Nova Light" panose="020B0304020202020204" pitchFamily="34" charset="0"/>
              <a:cs typeface="Arial" panose="020B0604020202020204" pitchFamily="34" charset="0"/>
            </a:endParaRPr>
          </a:p>
          <a:p>
            <a:endParaRPr lang="en-US" sz="2000" dirty="0">
              <a:latin typeface="Arial Nova Light" panose="020B0304020202020204" pitchFamily="34" charset="0"/>
              <a:cs typeface="Arial" panose="020B0604020202020204"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5C9416C3-3765-4EAE-8D97-2F61C549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5840C72D-E818-4A8E-985C-B832675A530F}"/>
              </a:ext>
            </a:extLst>
          </p:cNvPr>
          <p:cNvSpPr txBox="1">
            <a:spLocks/>
          </p:cNvSpPr>
          <p:nvPr/>
        </p:nvSpPr>
        <p:spPr>
          <a:xfrm>
            <a:off x="381000" y="6126480"/>
            <a:ext cx="548640" cy="548640"/>
          </a:xfrm>
          <a:prstGeom prst="ellipse">
            <a:avLst/>
          </a:prstGeom>
          <a:solidFill>
            <a:schemeClr val="bg1">
              <a:lumMod val="85000"/>
              <a:lumOff val="15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FF92F5DC-0341-438E-A55D-AE4B8CE619E4}" type="slidenum">
              <a:rPr lang="en-US" sz="1500">
                <a:solidFill>
                  <a:srgbClr val="FFFFFF"/>
                </a:solidFill>
              </a:rPr>
              <a:pPr algn="ctr">
                <a:spcAft>
                  <a:spcPts val="600"/>
                </a:spcAft>
              </a:pPr>
              <a:t>6</a:t>
            </a:fld>
            <a:endParaRPr lang="en-US" sz="1500">
              <a:solidFill>
                <a:srgbClr val="FFFFFF"/>
              </a:solidFill>
            </a:endParaRPr>
          </a:p>
        </p:txBody>
      </p:sp>
    </p:spTree>
    <p:extLst>
      <p:ext uri="{BB962C8B-B14F-4D97-AF65-F5344CB8AC3E}">
        <p14:creationId xmlns:p14="http://schemas.microsoft.com/office/powerpoint/2010/main" val="353397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23">
              <a:defRPr/>
            </a:pPr>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23">
              <a:defRPr/>
            </a:pPr>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86639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Machine learning options on Azure</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9" name="Rectangle 8">
            <a:extLst>
              <a:ext uri="{FF2B5EF4-FFF2-40B4-BE49-F238E27FC236}">
                <a16:creationId xmlns:a16="http://schemas.microsoft.com/office/drawing/2014/main" id="{3F8D69C7-9A9E-4B5C-9BBE-C1511A914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8</a:t>
            </a:fld>
            <a:endParaRPr lang="en-US" sz="1500">
              <a:solidFill>
                <a:srgbClr val="09559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734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Machine learning options on Azure</a:t>
            </a:r>
          </a:p>
        </p:txBody>
      </p:sp>
      <p:sp>
        <p:nvSpPr>
          <p:cNvPr id="35" name="Rectangle 8">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556724853"/>
              </p:ext>
            </p:extLst>
          </p:nvPr>
        </p:nvGraphicFramePr>
        <p:xfrm>
          <a:off x="1232965" y="2401036"/>
          <a:ext cx="9705293" cy="3602200"/>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Product</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What it is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What you can do with it</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Machine Learning service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managed cloud service for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Machine Learning Studio</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drag-and-drop visual interface for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Databricks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and deploy models and data workflows with big data.</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Data Science Virtual Machine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virtual machine with preinstalled data science tools.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Develop machine learning solutions in a preconfigured data science environment.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r h="848404">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SQL Server Machine Learning Services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9</a:t>
            </a:fld>
            <a:endParaRPr lang="en-US"/>
          </a:p>
        </p:txBody>
      </p:sp>
    </p:spTree>
    <p:extLst>
      <p:ext uri="{BB962C8B-B14F-4D97-AF65-F5344CB8AC3E}">
        <p14:creationId xmlns:p14="http://schemas.microsoft.com/office/powerpoint/2010/main" val="25767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668ECEE7772E40A435D2A32BCD7116" ma:contentTypeVersion="6" ma:contentTypeDescription="Create a new document." ma:contentTypeScope="" ma:versionID="c0f2ebf1fc1a405b34f5b7e2187754e0">
  <xsd:schema xmlns:xsd="http://www.w3.org/2001/XMLSchema" xmlns:xs="http://www.w3.org/2001/XMLSchema" xmlns:p="http://schemas.microsoft.com/office/2006/metadata/properties" xmlns:ns2="a07029ec-0a46-49e2-8887-aab9672a3f7b" xmlns:ns3="db5ad717-50eb-4823-8bfc-4520c62f796c" targetNamespace="http://schemas.microsoft.com/office/2006/metadata/properties" ma:root="true" ma:fieldsID="8feb8017f189dff18ee332e79b6ed017" ns2:_="" ns3:_="">
    <xsd:import namespace="a07029ec-0a46-49e2-8887-aab9672a3f7b"/>
    <xsd:import namespace="db5ad717-50eb-4823-8bfc-4520c62f796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29ec-0a46-49e2-8887-aab9672a3f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5ad717-50eb-4823-8bfc-4520c62f79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167FD0-B0F5-4B90-A472-EC672924BD6B}">
  <ds:schemaRefs>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a07029ec-0a46-49e2-8887-aab9672a3f7b"/>
  </ds:schemaRefs>
</ds:datastoreItem>
</file>

<file path=customXml/itemProps2.xml><?xml version="1.0" encoding="utf-8"?>
<ds:datastoreItem xmlns:ds="http://schemas.openxmlformats.org/officeDocument/2006/customXml" ds:itemID="{A71458ED-5B78-429D-86D4-B68F0617032A}">
  <ds:schemaRefs>
    <ds:schemaRef ds:uri="http://schemas.microsoft.com/sharepoint/v3/contenttype/forms"/>
  </ds:schemaRefs>
</ds:datastoreItem>
</file>

<file path=customXml/itemProps3.xml><?xml version="1.0" encoding="utf-8"?>
<ds:datastoreItem xmlns:ds="http://schemas.openxmlformats.org/officeDocument/2006/customXml" ds:itemID="{C613D197-81EC-4B6B-8B43-FFB122858291}"/>
</file>

<file path=docProps/app.xml><?xml version="1.0" encoding="utf-8"?>
<Properties xmlns="http://schemas.openxmlformats.org/officeDocument/2006/extended-properties" xmlns:vt="http://schemas.openxmlformats.org/officeDocument/2006/docPropsVTypes">
  <TotalTime>88</TotalTime>
  <Words>3633</Words>
  <Application>Microsoft Office PowerPoint</Application>
  <PresentationFormat>Widescreen</PresentationFormat>
  <Paragraphs>531</Paragraphs>
  <Slides>49</Slides>
  <Notes>49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Arial Nova</vt:lpstr>
      <vt:lpstr>Arial Nova Light</vt:lpstr>
      <vt:lpstr>Calibri</vt:lpstr>
      <vt:lpstr>Calibri Light</vt:lpstr>
      <vt:lpstr>Segoe UI Light</vt:lpstr>
      <vt:lpstr>Office Theme</vt:lpstr>
      <vt:lpstr>Office Theme</vt:lpstr>
      <vt:lpstr>PowerPoint Presentation</vt:lpstr>
      <vt:lpstr>Choosing the Right Data Science Services in Azure</vt:lpstr>
      <vt:lpstr>Choosing the Right Data Science Team</vt:lpstr>
      <vt:lpstr>PowerPoint Presentation</vt:lpstr>
      <vt:lpstr>Session Objectives</vt:lpstr>
      <vt:lpstr>Agenda</vt:lpstr>
      <vt:lpstr>PowerPoint Presentation</vt:lpstr>
      <vt:lpstr>Machine learning options on Azure</vt:lpstr>
      <vt:lpstr>Machine learning options on Azure</vt:lpstr>
      <vt:lpstr>An ideal data science team</vt:lpstr>
      <vt:lpstr>An ideal data science team</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McGovern</dc:creator>
  <cp:lastModifiedBy>Tony McGovern</cp:lastModifiedBy>
  <cp:revision>1</cp:revision>
  <dcterms:created xsi:type="dcterms:W3CDTF">2020-01-07T15:05:14Z</dcterms:created>
  <dcterms:modified xsi:type="dcterms:W3CDTF">2020-01-07T16:33:46Z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0x0101000B668ECEE7772E40A435D2A32BCD7116</vt:lpwstr>
  </property>
</Properties>
</file>